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12" r:id="rId2"/>
    <p:sldId id="4043" r:id="rId3"/>
    <p:sldId id="4042" r:id="rId4"/>
    <p:sldId id="4026" r:id="rId5"/>
    <p:sldId id="276" r:id="rId6"/>
    <p:sldId id="277" r:id="rId7"/>
    <p:sldId id="4013" r:id="rId8"/>
    <p:sldId id="258" r:id="rId9"/>
    <p:sldId id="260" r:id="rId10"/>
    <p:sldId id="297" r:id="rId11"/>
    <p:sldId id="342" r:id="rId12"/>
    <p:sldId id="343" r:id="rId13"/>
    <p:sldId id="345" r:id="rId14"/>
    <p:sldId id="346" r:id="rId15"/>
    <p:sldId id="299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te ang" userId="c7b8563401e12876" providerId="LiveId" clId="{8068C72F-2C2E-418E-9F35-E0DAE3F5062C}"/>
    <pc:docChg chg="delSld modSld">
      <pc:chgData name="cute ang" userId="c7b8563401e12876" providerId="LiveId" clId="{8068C72F-2C2E-418E-9F35-E0DAE3F5062C}" dt="2025-01-10T04:40:11.706" v="50" actId="20577"/>
      <pc:docMkLst>
        <pc:docMk/>
      </pc:docMkLst>
      <pc:sldChg chg="del">
        <pc:chgData name="cute ang" userId="c7b8563401e12876" providerId="LiveId" clId="{8068C72F-2C2E-418E-9F35-E0DAE3F5062C}" dt="2025-01-08T11:23:41.078" v="17" actId="47"/>
        <pc:sldMkLst>
          <pc:docMk/>
          <pc:sldMk cId="97536647" sldId="256"/>
        </pc:sldMkLst>
      </pc:sldChg>
      <pc:sldChg chg="modSp mod">
        <pc:chgData name="cute ang" userId="c7b8563401e12876" providerId="LiveId" clId="{8068C72F-2C2E-418E-9F35-E0DAE3F5062C}" dt="2025-01-10T04:40:11.706" v="50" actId="20577"/>
        <pc:sldMkLst>
          <pc:docMk/>
          <pc:sldMk cId="0" sldId="277"/>
        </pc:sldMkLst>
        <pc:spChg chg="mod">
          <ac:chgData name="cute ang" userId="c7b8563401e12876" providerId="LiveId" clId="{8068C72F-2C2E-418E-9F35-E0DAE3F5062C}" dt="2025-01-10T04:40:11.706" v="50" actId="20577"/>
          <ac:spMkLst>
            <pc:docMk/>
            <pc:sldMk cId="0" sldId="277"/>
            <ac:spMk id="3" creationId="{00000000-0000-0000-0000-000000000000}"/>
          </ac:spMkLst>
        </pc:spChg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0" sldId="284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0" sldId="286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0" sldId="287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0" sldId="290"/>
        </pc:sldMkLst>
      </pc:sldChg>
      <pc:sldChg chg="modSp mod">
        <pc:chgData name="cute ang" userId="c7b8563401e12876" providerId="LiveId" clId="{8068C72F-2C2E-418E-9F35-E0DAE3F5062C}" dt="2025-01-10T04:39:07.778" v="19" actId="20577"/>
        <pc:sldMkLst>
          <pc:docMk/>
          <pc:sldMk cId="2477673177" sldId="4012"/>
        </pc:sldMkLst>
        <pc:spChg chg="mod">
          <ac:chgData name="cute ang" userId="c7b8563401e12876" providerId="LiveId" clId="{8068C72F-2C2E-418E-9F35-E0DAE3F5062C}" dt="2025-01-10T04:39:07.778" v="19" actId="20577"/>
          <ac:spMkLst>
            <pc:docMk/>
            <pc:sldMk cId="2477673177" sldId="4012"/>
            <ac:spMk id="3" creationId="{A43BA837-0590-ADAA-DD1E-79E41EF5B4C3}"/>
          </ac:spMkLst>
        </pc:spChg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955440643" sldId="4014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849979389" sldId="4016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469333720" sldId="4017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853977201" sldId="4020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559893793" sldId="4021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235342292" sldId="4022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864302530" sldId="4023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707044938" sldId="4029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530298150" sldId="4030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452740447" sldId="4031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931765239" sldId="4032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489048553" sldId="4033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4291673722" sldId="4034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436914864" sldId="4035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198001036" sldId="4037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484589332" sldId="4038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914706427" sldId="4039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369408029" sldId="4040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630982398" sldId="4041"/>
        </pc:sldMkLst>
      </pc:sldChg>
      <pc:sldChg chg="modSp mod">
        <pc:chgData name="cute ang" userId="c7b8563401e12876" providerId="LiveId" clId="{8068C72F-2C2E-418E-9F35-E0DAE3F5062C}" dt="2025-01-08T11:22:26.659" v="15" actId="20577"/>
        <pc:sldMkLst>
          <pc:docMk/>
          <pc:sldMk cId="746318098" sldId="4043"/>
        </pc:sldMkLst>
        <pc:spChg chg="mod">
          <ac:chgData name="cute ang" userId="c7b8563401e12876" providerId="LiveId" clId="{8068C72F-2C2E-418E-9F35-E0DAE3F5062C}" dt="2025-01-08T11:22:26.659" v="15" actId="20577"/>
          <ac:spMkLst>
            <pc:docMk/>
            <pc:sldMk cId="746318098" sldId="4043"/>
            <ac:spMk id="25" creationId="{476D7188-50F3-E243-F4AB-8C400B267C5A}"/>
          </ac:spMkLst>
        </pc:spChg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916042730" sldId="4045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413594269" sldId="4046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610689621" sldId="4047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203868607" sldId="4048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395497216" sldId="4049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515043181" sldId="4050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793462554" sldId="4051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169130205" sldId="4052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596880758" sldId="4053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877591388" sldId="4055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825875998" sldId="4056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311094018" sldId="4057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966789399" sldId="4058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142760988" sldId="4059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4149703391" sldId="4060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929382631" sldId="4061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602765130" sldId="4062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084606800" sldId="4063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091905683" sldId="4064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035893658" sldId="4066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705254291" sldId="4067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140567248" sldId="4068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343501344" sldId="4069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093749273" sldId="4070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619136445" sldId="4072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515508177" sldId="4073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3287920803" sldId="4074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1195267625" sldId="4075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2532811249" sldId="4076"/>
        </pc:sldMkLst>
      </pc:sldChg>
      <pc:sldChg chg="del">
        <pc:chgData name="cute ang" userId="c7b8563401e12876" providerId="LiveId" clId="{8068C72F-2C2E-418E-9F35-E0DAE3F5062C}" dt="2025-01-08T11:23:28.127" v="16" actId="47"/>
        <pc:sldMkLst>
          <pc:docMk/>
          <pc:sldMk cId="888310059" sldId="40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6E278-2C9F-49A7-8CB8-9FA02031645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D980C3A-CA2D-496B-971B-32F5D778EF96}">
      <dgm:prSet phldrT="[Text]" custT="1"/>
      <dgm:spPr/>
      <dgm:t>
        <a:bodyPr/>
        <a:lstStyle/>
        <a:p>
          <a:r>
            <a:rPr lang="en-US" sz="1000" b="1" i="0" u="none" strike="noStrike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000" b="1" dirty="0">
            <a:solidFill>
              <a:srgbClr val="FF0000"/>
            </a:solidFill>
          </a:endParaRPr>
        </a:p>
      </dgm:t>
    </dgm:pt>
    <dgm:pt modelId="{9313C0B3-3640-493E-88A4-05D6269695DB}" type="parTrans" cxnId="{D08A9543-56A5-4BB4-8899-151841CD1B46}">
      <dgm:prSet/>
      <dgm:spPr/>
      <dgm:t>
        <a:bodyPr/>
        <a:lstStyle/>
        <a:p>
          <a:endParaRPr lang="en-IN"/>
        </a:p>
      </dgm:t>
    </dgm:pt>
    <dgm:pt modelId="{D9DCE7CC-0E3E-4628-92FA-11CBAF38B4E1}" type="sibTrans" cxnId="{D08A9543-56A5-4BB4-8899-151841CD1B46}">
      <dgm:prSet/>
      <dgm:spPr/>
      <dgm:t>
        <a:bodyPr/>
        <a:lstStyle/>
        <a:p>
          <a:endParaRPr lang="en-IN"/>
        </a:p>
      </dgm:t>
    </dgm:pt>
    <dgm:pt modelId="{7C8DD827-1059-4969-A402-1037CDABD801}">
      <dgm:prSet phldrT="[Text]"/>
      <dgm:spPr/>
      <dgm:t>
        <a:bodyPr/>
        <a:lstStyle/>
        <a:p>
          <a:r>
            <a:rPr lang="en-US" b="0" i="0" u="none" strike="noStrike" baseline="0" dirty="0">
              <a:latin typeface="Verdana" panose="020B0604030504040204" pitchFamily="34" charset="0"/>
            </a:rPr>
            <a:t>SR-latch</a:t>
          </a:r>
          <a:endParaRPr lang="en-IN" dirty="0"/>
        </a:p>
      </dgm:t>
    </dgm:pt>
    <dgm:pt modelId="{6932F439-C28F-4016-AB0D-95A62902B479}" type="parTrans" cxnId="{7CA10E80-8C83-4165-8E3B-61576DB759C5}">
      <dgm:prSet/>
      <dgm:spPr/>
      <dgm:t>
        <a:bodyPr/>
        <a:lstStyle/>
        <a:p>
          <a:endParaRPr lang="en-IN"/>
        </a:p>
      </dgm:t>
    </dgm:pt>
    <dgm:pt modelId="{774E11ED-06E0-462B-9697-5FE416AF7122}" type="sibTrans" cxnId="{7CA10E80-8C83-4165-8E3B-61576DB759C5}">
      <dgm:prSet/>
      <dgm:spPr/>
      <dgm:t>
        <a:bodyPr/>
        <a:lstStyle/>
        <a:p>
          <a:endParaRPr lang="en-IN"/>
        </a:p>
      </dgm:t>
    </dgm:pt>
    <dgm:pt modelId="{2FC9D9F5-12D1-47CD-8B20-D327CF389D64}">
      <dgm:prSet phldrT="[Text]" custT="1"/>
      <dgm:spPr/>
      <dgm:t>
        <a:bodyPr/>
        <a:lstStyle/>
        <a:p>
          <a:r>
            <a:rPr lang="en-US" sz="1000" b="1" i="0" u="none" strike="noStrike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000" b="1" dirty="0">
            <a:solidFill>
              <a:srgbClr val="FF0000"/>
            </a:solidFill>
          </a:endParaRPr>
        </a:p>
      </dgm:t>
    </dgm:pt>
    <dgm:pt modelId="{1225C6D5-9033-4B48-8187-AE895AB6576F}" type="parTrans" cxnId="{8D2C7D0B-56E9-4653-8319-06778ECD05E4}">
      <dgm:prSet/>
      <dgm:spPr/>
      <dgm:t>
        <a:bodyPr/>
        <a:lstStyle/>
        <a:p>
          <a:endParaRPr lang="en-IN"/>
        </a:p>
      </dgm:t>
    </dgm:pt>
    <dgm:pt modelId="{11C297AA-668B-417C-AF5A-2369A6161123}" type="sibTrans" cxnId="{8D2C7D0B-56E9-4653-8319-06778ECD05E4}">
      <dgm:prSet/>
      <dgm:spPr/>
      <dgm:t>
        <a:bodyPr/>
        <a:lstStyle/>
        <a:p>
          <a:endParaRPr lang="en-IN"/>
        </a:p>
      </dgm:t>
    </dgm:pt>
    <dgm:pt modelId="{A30EFB0F-685F-48E7-8DAA-16ED98C5E05D}">
      <dgm:prSet phldrT="[Text]"/>
      <dgm:spPr/>
      <dgm:t>
        <a:bodyPr/>
        <a:lstStyle/>
        <a:p>
          <a:r>
            <a:rPr lang="en-IN" dirty="0"/>
            <a:t>SR Flip Flop</a:t>
          </a:r>
        </a:p>
      </dgm:t>
    </dgm:pt>
    <dgm:pt modelId="{F9CE328D-F4E1-4501-8BF8-E6169EF682A5}" type="parTrans" cxnId="{6BE3DBF3-E694-422E-B875-2C24BA48D135}">
      <dgm:prSet/>
      <dgm:spPr/>
      <dgm:t>
        <a:bodyPr/>
        <a:lstStyle/>
        <a:p>
          <a:endParaRPr lang="en-IN"/>
        </a:p>
      </dgm:t>
    </dgm:pt>
    <dgm:pt modelId="{360E6777-4696-4D89-B1EE-5C3D5F703B36}" type="sibTrans" cxnId="{6BE3DBF3-E694-422E-B875-2C24BA48D135}">
      <dgm:prSet/>
      <dgm:spPr/>
      <dgm:t>
        <a:bodyPr/>
        <a:lstStyle/>
        <a:p>
          <a:endParaRPr lang="en-IN"/>
        </a:p>
      </dgm:t>
    </dgm:pt>
    <dgm:pt modelId="{D3911EBF-2B6C-4A70-BDD3-891B0BEE306E}">
      <dgm:prSet phldrT="[Text]" custT="1"/>
      <dgm:spPr/>
      <dgm:t>
        <a:bodyPr/>
        <a:lstStyle/>
        <a:p>
          <a:r>
            <a:rPr lang="en-US" sz="1000" b="1" i="0" u="none" strike="noStrike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000" b="1" dirty="0">
            <a:solidFill>
              <a:srgbClr val="FF0000"/>
            </a:solidFill>
          </a:endParaRPr>
        </a:p>
      </dgm:t>
    </dgm:pt>
    <dgm:pt modelId="{6846D571-5042-4C65-A938-B3228070CDE1}" type="parTrans" cxnId="{FF70DB59-2761-4532-BDBF-05D1B9C92D4E}">
      <dgm:prSet/>
      <dgm:spPr/>
      <dgm:t>
        <a:bodyPr/>
        <a:lstStyle/>
        <a:p>
          <a:endParaRPr lang="en-IN"/>
        </a:p>
      </dgm:t>
    </dgm:pt>
    <dgm:pt modelId="{8BB0D479-6D28-45C5-96FD-6F5C8CA0CB9E}" type="sibTrans" cxnId="{FF70DB59-2761-4532-BDBF-05D1B9C92D4E}">
      <dgm:prSet/>
      <dgm:spPr/>
      <dgm:t>
        <a:bodyPr/>
        <a:lstStyle/>
        <a:p>
          <a:endParaRPr lang="en-IN"/>
        </a:p>
      </dgm:t>
    </dgm:pt>
    <dgm:pt modelId="{C9261886-145B-44E8-889E-B72EA12B20C2}">
      <dgm:prSet phldrT="[Text]"/>
      <dgm:spPr/>
      <dgm:t>
        <a:bodyPr/>
        <a:lstStyle/>
        <a:p>
          <a:r>
            <a:rPr lang="en-US" b="0" i="0" u="none" strike="noStrike" baseline="0" dirty="0">
              <a:latin typeface="Verdana" panose="020B0604030504040204" pitchFamily="34" charset="0"/>
            </a:rPr>
            <a:t>Master Slave JK flip flop</a:t>
          </a:r>
          <a:endParaRPr lang="en-IN" dirty="0"/>
        </a:p>
      </dgm:t>
    </dgm:pt>
    <dgm:pt modelId="{52773C51-5E37-4354-A29B-60007EE06F1D}" type="parTrans" cxnId="{783AE379-CA5D-4A39-8360-6AFED2F1A881}">
      <dgm:prSet/>
      <dgm:spPr/>
      <dgm:t>
        <a:bodyPr/>
        <a:lstStyle/>
        <a:p>
          <a:endParaRPr lang="en-IN"/>
        </a:p>
      </dgm:t>
    </dgm:pt>
    <dgm:pt modelId="{85C777CE-0F65-409D-BB2B-4E279CBF2EE8}" type="sibTrans" cxnId="{783AE379-CA5D-4A39-8360-6AFED2F1A881}">
      <dgm:prSet/>
      <dgm:spPr/>
      <dgm:t>
        <a:bodyPr/>
        <a:lstStyle/>
        <a:p>
          <a:endParaRPr lang="en-IN"/>
        </a:p>
      </dgm:t>
    </dgm:pt>
    <dgm:pt modelId="{B73D37E1-1591-478F-9BCC-487C356D38FC}">
      <dgm:prSet custT="1"/>
      <dgm:spPr/>
      <dgm:t>
        <a:bodyPr/>
        <a:lstStyle/>
        <a:p>
          <a:r>
            <a:rPr lang="en-US" sz="1000" b="1" i="0" u="none" strike="noStrike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000" b="1" dirty="0">
            <a:solidFill>
              <a:srgbClr val="FF0000"/>
            </a:solidFill>
          </a:endParaRPr>
        </a:p>
      </dgm:t>
    </dgm:pt>
    <dgm:pt modelId="{8EBB6B7F-E4B1-4310-8132-B013C04F2C17}" type="parTrans" cxnId="{170578C9-0466-4608-8401-4CA8DDCDB9E8}">
      <dgm:prSet/>
      <dgm:spPr/>
      <dgm:t>
        <a:bodyPr/>
        <a:lstStyle/>
        <a:p>
          <a:endParaRPr lang="en-IN"/>
        </a:p>
      </dgm:t>
    </dgm:pt>
    <dgm:pt modelId="{5D178D18-12EF-46E2-853B-11B978544E25}" type="sibTrans" cxnId="{170578C9-0466-4608-8401-4CA8DDCDB9E8}">
      <dgm:prSet/>
      <dgm:spPr/>
      <dgm:t>
        <a:bodyPr/>
        <a:lstStyle/>
        <a:p>
          <a:endParaRPr lang="en-IN"/>
        </a:p>
      </dgm:t>
    </dgm:pt>
    <dgm:pt modelId="{F288FFB3-DF71-4257-ADD0-02EDEF0DE1A0}">
      <dgm:prSet/>
      <dgm:spPr/>
      <dgm:t>
        <a:bodyPr/>
        <a:lstStyle/>
        <a:p>
          <a:r>
            <a:rPr lang="en-IN" dirty="0"/>
            <a:t>D-latch</a:t>
          </a:r>
        </a:p>
      </dgm:t>
    </dgm:pt>
    <dgm:pt modelId="{A99A38E6-72C6-4F82-9BBA-F21D53AD47F5}" type="parTrans" cxnId="{6FA97008-464C-4589-8724-54245D4FFA77}">
      <dgm:prSet/>
      <dgm:spPr/>
      <dgm:t>
        <a:bodyPr/>
        <a:lstStyle/>
        <a:p>
          <a:endParaRPr lang="en-IN"/>
        </a:p>
      </dgm:t>
    </dgm:pt>
    <dgm:pt modelId="{DD4F646C-05D3-4949-8920-F252C77205B4}" type="sibTrans" cxnId="{6FA97008-464C-4589-8724-54245D4FFA77}">
      <dgm:prSet/>
      <dgm:spPr/>
      <dgm:t>
        <a:bodyPr/>
        <a:lstStyle/>
        <a:p>
          <a:endParaRPr lang="en-IN"/>
        </a:p>
      </dgm:t>
    </dgm:pt>
    <dgm:pt modelId="{C91F26C3-1A9F-46D6-AD28-0AB8F2A816E1}">
      <dgm:prSet/>
      <dgm:spPr/>
      <dgm:t>
        <a:bodyPr/>
        <a:lstStyle/>
        <a:p>
          <a:r>
            <a:rPr lang="en-IN" dirty="0"/>
            <a:t>D Flip Flop</a:t>
          </a:r>
        </a:p>
      </dgm:t>
    </dgm:pt>
    <dgm:pt modelId="{ED1C3DE6-16FA-4504-9678-35E2108D567B}" type="parTrans" cxnId="{5FCB4AE7-ED4C-4CF2-8235-5E54C425DB16}">
      <dgm:prSet/>
      <dgm:spPr/>
      <dgm:t>
        <a:bodyPr/>
        <a:lstStyle/>
        <a:p>
          <a:endParaRPr lang="en-IN"/>
        </a:p>
      </dgm:t>
    </dgm:pt>
    <dgm:pt modelId="{AE1209F2-FE30-40E6-B23B-6328D888C547}" type="sibTrans" cxnId="{5FCB4AE7-ED4C-4CF2-8235-5E54C425DB16}">
      <dgm:prSet/>
      <dgm:spPr/>
      <dgm:t>
        <a:bodyPr/>
        <a:lstStyle/>
        <a:p>
          <a:endParaRPr lang="en-IN"/>
        </a:p>
      </dgm:t>
    </dgm:pt>
    <dgm:pt modelId="{482FE103-AD3D-46A8-AA87-B978DC244629}">
      <dgm:prSet custT="1"/>
      <dgm:spPr/>
      <dgm:t>
        <a:bodyPr/>
        <a:lstStyle/>
        <a:p>
          <a:r>
            <a:rPr lang="en-US" sz="1100" b="1" i="0" u="none" strike="noStrike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100" b="1" dirty="0">
            <a:solidFill>
              <a:srgbClr val="FF0000"/>
            </a:solidFill>
          </a:endParaRPr>
        </a:p>
      </dgm:t>
    </dgm:pt>
    <dgm:pt modelId="{D454B55D-51BE-4825-8B8B-E1C994E02DA3}" type="sibTrans" cxnId="{3EE1E73B-7957-4863-A46F-785065545628}">
      <dgm:prSet/>
      <dgm:spPr/>
      <dgm:t>
        <a:bodyPr/>
        <a:lstStyle/>
        <a:p>
          <a:endParaRPr lang="en-IN"/>
        </a:p>
      </dgm:t>
    </dgm:pt>
    <dgm:pt modelId="{45EFF3C0-ECF4-42C0-BB1A-DBA769367ECD}" type="parTrans" cxnId="{3EE1E73B-7957-4863-A46F-785065545628}">
      <dgm:prSet/>
      <dgm:spPr/>
      <dgm:t>
        <a:bodyPr/>
        <a:lstStyle/>
        <a:p>
          <a:endParaRPr lang="en-IN"/>
        </a:p>
      </dgm:t>
    </dgm:pt>
    <dgm:pt modelId="{F04DD139-2DE6-4951-B986-C8255A204D18}">
      <dgm:prSet/>
      <dgm:spPr/>
      <dgm:t>
        <a:bodyPr/>
        <a:lstStyle/>
        <a:p>
          <a:pPr>
            <a:buFontTx/>
            <a:buChar char="•"/>
          </a:pPr>
          <a:r>
            <a:rPr lang="en-US" b="0" i="0" u="none" strike="noStrike" baseline="0" dirty="0">
              <a:latin typeface="Verdana" panose="020B0604030504040204" pitchFamily="34" charset="0"/>
            </a:rPr>
            <a:t>Conversion of basic flip-flop</a:t>
          </a:r>
          <a:endParaRPr lang="en-IN" dirty="0"/>
        </a:p>
      </dgm:t>
    </dgm:pt>
    <dgm:pt modelId="{435E9C44-BCCD-4058-9E5C-0E6AF0A0FFA5}" type="parTrans" cxnId="{E942D04E-0E75-4958-96DB-A849FB9522E6}">
      <dgm:prSet/>
      <dgm:spPr/>
      <dgm:t>
        <a:bodyPr/>
        <a:lstStyle/>
        <a:p>
          <a:endParaRPr lang="en-IN"/>
        </a:p>
      </dgm:t>
    </dgm:pt>
    <dgm:pt modelId="{39977C47-3213-4DED-9EE5-FD52C2FF9D41}" type="sibTrans" cxnId="{E942D04E-0E75-4958-96DB-A849FB9522E6}">
      <dgm:prSet/>
      <dgm:spPr/>
      <dgm:t>
        <a:bodyPr/>
        <a:lstStyle/>
        <a:p>
          <a:endParaRPr lang="en-IN"/>
        </a:p>
      </dgm:t>
    </dgm:pt>
    <dgm:pt modelId="{70181A68-CC49-4AAC-8B05-91604D828F5A}">
      <dgm:prSet phldrT="[Text]"/>
      <dgm:spPr/>
      <dgm:t>
        <a:bodyPr/>
        <a:lstStyle/>
        <a:p>
          <a:r>
            <a:rPr lang="en-IN" dirty="0"/>
            <a:t>JK Flip Flop</a:t>
          </a:r>
        </a:p>
      </dgm:t>
    </dgm:pt>
    <dgm:pt modelId="{5658CEE0-2EBC-40EF-B732-2848C18096EB}" type="parTrans" cxnId="{73BAD543-F97A-4A4C-85B9-6C1B02D2B49B}">
      <dgm:prSet/>
      <dgm:spPr/>
      <dgm:t>
        <a:bodyPr/>
        <a:lstStyle/>
        <a:p>
          <a:endParaRPr lang="en-IN"/>
        </a:p>
      </dgm:t>
    </dgm:pt>
    <dgm:pt modelId="{3B0C0B55-3FDD-44D9-9A7A-B070F2BD5CF9}" type="sibTrans" cxnId="{73BAD543-F97A-4A4C-85B9-6C1B02D2B49B}">
      <dgm:prSet/>
      <dgm:spPr/>
      <dgm:t>
        <a:bodyPr/>
        <a:lstStyle/>
        <a:p>
          <a:endParaRPr lang="en-IN"/>
        </a:p>
      </dgm:t>
    </dgm:pt>
    <dgm:pt modelId="{6612C5D2-2AA4-492C-9A58-F4CE93EFA58D}">
      <dgm:prSet/>
      <dgm:spPr/>
      <dgm:t>
        <a:bodyPr/>
        <a:lstStyle/>
        <a:p>
          <a:r>
            <a:rPr lang="en-IN" dirty="0"/>
            <a:t>T Flip Flop</a:t>
          </a:r>
        </a:p>
      </dgm:t>
    </dgm:pt>
    <dgm:pt modelId="{302ACEE7-9114-4303-86FF-8A50AF1A86A1}" type="parTrans" cxnId="{7E69EF9C-CFBF-424F-8D7D-E9017E301C93}">
      <dgm:prSet/>
      <dgm:spPr/>
      <dgm:t>
        <a:bodyPr/>
        <a:lstStyle/>
        <a:p>
          <a:endParaRPr lang="en-IN"/>
        </a:p>
      </dgm:t>
    </dgm:pt>
    <dgm:pt modelId="{07C94650-FDB3-4574-8A32-565D033B1AB9}" type="sibTrans" cxnId="{7E69EF9C-CFBF-424F-8D7D-E9017E301C93}">
      <dgm:prSet/>
      <dgm:spPr/>
      <dgm:t>
        <a:bodyPr/>
        <a:lstStyle/>
        <a:p>
          <a:endParaRPr lang="en-IN"/>
        </a:p>
      </dgm:t>
    </dgm:pt>
    <dgm:pt modelId="{1FEC2A70-797D-4E63-B50D-59C2E552BDE4}" type="pres">
      <dgm:prSet presAssocID="{64C6E278-2C9F-49A7-8CB8-9FA020316456}" presName="linearFlow" presStyleCnt="0">
        <dgm:presLayoutVars>
          <dgm:dir/>
          <dgm:animLvl val="lvl"/>
          <dgm:resizeHandles val="exact"/>
        </dgm:presLayoutVars>
      </dgm:prSet>
      <dgm:spPr/>
    </dgm:pt>
    <dgm:pt modelId="{6CE7D6A3-C0D4-425F-95AA-AA31B07F1F25}" type="pres">
      <dgm:prSet presAssocID="{5D980C3A-CA2D-496B-971B-32F5D778EF96}" presName="composite" presStyleCnt="0"/>
      <dgm:spPr/>
    </dgm:pt>
    <dgm:pt modelId="{2D7B8ECC-2CAC-4C8C-B75E-C5D1AD782371}" type="pres">
      <dgm:prSet presAssocID="{5D980C3A-CA2D-496B-971B-32F5D778EF9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D535B39-6141-4B8A-AB5E-474FB71860C6}" type="pres">
      <dgm:prSet presAssocID="{5D980C3A-CA2D-496B-971B-32F5D778EF96}" presName="descendantText" presStyleLbl="alignAcc1" presStyleIdx="0" presStyleCnt="5">
        <dgm:presLayoutVars>
          <dgm:bulletEnabled val="1"/>
        </dgm:presLayoutVars>
      </dgm:prSet>
      <dgm:spPr/>
    </dgm:pt>
    <dgm:pt modelId="{2C6C71F9-AF2E-4196-8111-E613680611DE}" type="pres">
      <dgm:prSet presAssocID="{D9DCE7CC-0E3E-4628-92FA-11CBAF38B4E1}" presName="sp" presStyleCnt="0"/>
      <dgm:spPr/>
    </dgm:pt>
    <dgm:pt modelId="{1008C56A-15C5-4A7B-910C-6419532FEB15}" type="pres">
      <dgm:prSet presAssocID="{2FC9D9F5-12D1-47CD-8B20-D327CF389D64}" presName="composite" presStyleCnt="0"/>
      <dgm:spPr/>
    </dgm:pt>
    <dgm:pt modelId="{0A997529-3206-4860-A41C-9D14CDE2E318}" type="pres">
      <dgm:prSet presAssocID="{2FC9D9F5-12D1-47CD-8B20-D327CF389D6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7DA0329-3DCD-4E73-A21A-9579841B6227}" type="pres">
      <dgm:prSet presAssocID="{2FC9D9F5-12D1-47CD-8B20-D327CF389D64}" presName="descendantText" presStyleLbl="alignAcc1" presStyleIdx="1" presStyleCnt="5">
        <dgm:presLayoutVars>
          <dgm:bulletEnabled val="1"/>
        </dgm:presLayoutVars>
      </dgm:prSet>
      <dgm:spPr/>
    </dgm:pt>
    <dgm:pt modelId="{BE3BDF3C-9E0E-498F-BC52-C44EA11C1D95}" type="pres">
      <dgm:prSet presAssocID="{11C297AA-668B-417C-AF5A-2369A6161123}" presName="sp" presStyleCnt="0"/>
      <dgm:spPr/>
    </dgm:pt>
    <dgm:pt modelId="{98E0F9DF-9316-4BDC-8C42-DB400A4CC52D}" type="pres">
      <dgm:prSet presAssocID="{B73D37E1-1591-478F-9BCC-487C356D38FC}" presName="composite" presStyleCnt="0"/>
      <dgm:spPr/>
    </dgm:pt>
    <dgm:pt modelId="{5A42C537-1791-431E-AEBD-C78CBA91E107}" type="pres">
      <dgm:prSet presAssocID="{B73D37E1-1591-478F-9BCC-487C356D38F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FF0D443-E624-4133-A0D3-B6830AF64F24}" type="pres">
      <dgm:prSet presAssocID="{B73D37E1-1591-478F-9BCC-487C356D38FC}" presName="descendantText" presStyleLbl="alignAcc1" presStyleIdx="2" presStyleCnt="5">
        <dgm:presLayoutVars>
          <dgm:bulletEnabled val="1"/>
        </dgm:presLayoutVars>
      </dgm:prSet>
      <dgm:spPr/>
    </dgm:pt>
    <dgm:pt modelId="{9C1BA3E4-0CDA-4E06-B002-94F65868661C}" type="pres">
      <dgm:prSet presAssocID="{5D178D18-12EF-46E2-853B-11B978544E25}" presName="sp" presStyleCnt="0"/>
      <dgm:spPr/>
    </dgm:pt>
    <dgm:pt modelId="{26D65138-44B2-4264-A801-20FFDAA9B375}" type="pres">
      <dgm:prSet presAssocID="{D3911EBF-2B6C-4A70-BDD3-891B0BEE306E}" presName="composite" presStyleCnt="0"/>
      <dgm:spPr/>
    </dgm:pt>
    <dgm:pt modelId="{4A22BD56-1121-496A-B9F7-F3D8401D8349}" type="pres">
      <dgm:prSet presAssocID="{D3911EBF-2B6C-4A70-BDD3-891B0BEE306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E6CDE10-BC8A-4A3F-BE95-EAD47F2B90A9}" type="pres">
      <dgm:prSet presAssocID="{D3911EBF-2B6C-4A70-BDD3-891B0BEE306E}" presName="descendantText" presStyleLbl="alignAcc1" presStyleIdx="3" presStyleCnt="5">
        <dgm:presLayoutVars>
          <dgm:bulletEnabled val="1"/>
        </dgm:presLayoutVars>
      </dgm:prSet>
      <dgm:spPr/>
    </dgm:pt>
    <dgm:pt modelId="{B5FE7A0B-C04B-4E11-A31A-5013CA948F58}" type="pres">
      <dgm:prSet presAssocID="{8BB0D479-6D28-45C5-96FD-6F5C8CA0CB9E}" presName="sp" presStyleCnt="0"/>
      <dgm:spPr/>
    </dgm:pt>
    <dgm:pt modelId="{A7E1853B-6C45-4471-A2D9-0A192F0819DC}" type="pres">
      <dgm:prSet presAssocID="{482FE103-AD3D-46A8-AA87-B978DC244629}" presName="composite" presStyleCnt="0"/>
      <dgm:spPr/>
    </dgm:pt>
    <dgm:pt modelId="{73FA9B0B-5C85-4815-8E3F-A22941C940E3}" type="pres">
      <dgm:prSet presAssocID="{482FE103-AD3D-46A8-AA87-B978DC24462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2AD56F0-20BD-477F-B041-D1BCB020018D}" type="pres">
      <dgm:prSet presAssocID="{482FE103-AD3D-46A8-AA87-B978DC24462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D06D102-B0E4-4076-A792-618DFFA7D5D4}" type="presOf" srcId="{C91F26C3-1A9F-46D6-AD28-0AB8F2A816E1}" destId="{FFF0D443-E624-4133-A0D3-B6830AF64F24}" srcOrd="0" destOrd="0" presId="urn:microsoft.com/office/officeart/2005/8/layout/chevron2"/>
    <dgm:cxn modelId="{6FA97008-464C-4589-8724-54245D4FFA77}" srcId="{5D980C3A-CA2D-496B-971B-32F5D778EF96}" destId="{F288FFB3-DF71-4257-ADD0-02EDEF0DE1A0}" srcOrd="1" destOrd="0" parTransId="{A99A38E6-72C6-4F82-9BBA-F21D53AD47F5}" sibTransId="{DD4F646C-05D3-4949-8920-F252C77205B4}"/>
    <dgm:cxn modelId="{8D2C7D0B-56E9-4653-8319-06778ECD05E4}" srcId="{64C6E278-2C9F-49A7-8CB8-9FA020316456}" destId="{2FC9D9F5-12D1-47CD-8B20-D327CF389D64}" srcOrd="1" destOrd="0" parTransId="{1225C6D5-9033-4B48-8187-AE895AB6576F}" sibTransId="{11C297AA-668B-417C-AF5A-2369A6161123}"/>
    <dgm:cxn modelId="{A9B24C11-FA1B-42A0-915E-F818EA48AD56}" type="presOf" srcId="{A30EFB0F-685F-48E7-8DAA-16ED98C5E05D}" destId="{B7DA0329-3DCD-4E73-A21A-9579841B6227}" srcOrd="0" destOrd="0" presId="urn:microsoft.com/office/officeart/2005/8/layout/chevron2"/>
    <dgm:cxn modelId="{13EB0212-332A-477E-901E-D7D425BA2B5D}" type="presOf" srcId="{7C8DD827-1059-4969-A402-1037CDABD801}" destId="{6D535B39-6141-4B8A-AB5E-474FB71860C6}" srcOrd="0" destOrd="0" presId="urn:microsoft.com/office/officeart/2005/8/layout/chevron2"/>
    <dgm:cxn modelId="{6E4EEE18-BBCC-439D-9949-EC9D220850FD}" type="presOf" srcId="{482FE103-AD3D-46A8-AA87-B978DC244629}" destId="{73FA9B0B-5C85-4815-8E3F-A22941C940E3}" srcOrd="0" destOrd="0" presId="urn:microsoft.com/office/officeart/2005/8/layout/chevron2"/>
    <dgm:cxn modelId="{52BDA83A-B0FE-42A5-B8CC-49C8254C57D0}" type="presOf" srcId="{B73D37E1-1591-478F-9BCC-487C356D38FC}" destId="{5A42C537-1791-431E-AEBD-C78CBA91E107}" srcOrd="0" destOrd="0" presId="urn:microsoft.com/office/officeart/2005/8/layout/chevron2"/>
    <dgm:cxn modelId="{3EE1E73B-7957-4863-A46F-785065545628}" srcId="{64C6E278-2C9F-49A7-8CB8-9FA020316456}" destId="{482FE103-AD3D-46A8-AA87-B978DC244629}" srcOrd="4" destOrd="0" parTransId="{45EFF3C0-ECF4-42C0-BB1A-DBA769367ECD}" sibTransId="{D454B55D-51BE-4825-8B8B-E1C994E02DA3}"/>
    <dgm:cxn modelId="{D08A9543-56A5-4BB4-8899-151841CD1B46}" srcId="{64C6E278-2C9F-49A7-8CB8-9FA020316456}" destId="{5D980C3A-CA2D-496B-971B-32F5D778EF96}" srcOrd="0" destOrd="0" parTransId="{9313C0B3-3640-493E-88A4-05D6269695DB}" sibTransId="{D9DCE7CC-0E3E-4628-92FA-11CBAF38B4E1}"/>
    <dgm:cxn modelId="{73BAD543-F97A-4A4C-85B9-6C1B02D2B49B}" srcId="{2FC9D9F5-12D1-47CD-8B20-D327CF389D64}" destId="{70181A68-CC49-4AAC-8B05-91604D828F5A}" srcOrd="1" destOrd="0" parTransId="{5658CEE0-2EBC-40EF-B732-2848C18096EB}" sibTransId="{3B0C0B55-3FDD-44D9-9A7A-B070F2BD5CF9}"/>
    <dgm:cxn modelId="{E942D04E-0E75-4958-96DB-A849FB9522E6}" srcId="{482FE103-AD3D-46A8-AA87-B978DC244629}" destId="{F04DD139-2DE6-4951-B986-C8255A204D18}" srcOrd="0" destOrd="0" parTransId="{435E9C44-BCCD-4058-9E5C-0E6AF0A0FFA5}" sibTransId="{39977C47-3213-4DED-9EE5-FD52C2FF9D41}"/>
    <dgm:cxn modelId="{A542D771-04C4-4515-8757-40BEA8D593FA}" type="presOf" srcId="{D3911EBF-2B6C-4A70-BDD3-891B0BEE306E}" destId="{4A22BD56-1121-496A-B9F7-F3D8401D8349}" srcOrd="0" destOrd="0" presId="urn:microsoft.com/office/officeart/2005/8/layout/chevron2"/>
    <dgm:cxn modelId="{FF70DB59-2761-4532-BDBF-05D1B9C92D4E}" srcId="{64C6E278-2C9F-49A7-8CB8-9FA020316456}" destId="{D3911EBF-2B6C-4A70-BDD3-891B0BEE306E}" srcOrd="3" destOrd="0" parTransId="{6846D571-5042-4C65-A938-B3228070CDE1}" sibTransId="{8BB0D479-6D28-45C5-96FD-6F5C8CA0CB9E}"/>
    <dgm:cxn modelId="{783AE379-CA5D-4A39-8360-6AFED2F1A881}" srcId="{D3911EBF-2B6C-4A70-BDD3-891B0BEE306E}" destId="{C9261886-145B-44E8-889E-B72EA12B20C2}" srcOrd="0" destOrd="0" parTransId="{52773C51-5E37-4354-A29B-60007EE06F1D}" sibTransId="{85C777CE-0F65-409D-BB2B-4E279CBF2EE8}"/>
    <dgm:cxn modelId="{7CA10E80-8C83-4165-8E3B-61576DB759C5}" srcId="{5D980C3A-CA2D-496B-971B-32F5D778EF96}" destId="{7C8DD827-1059-4969-A402-1037CDABD801}" srcOrd="0" destOrd="0" parTransId="{6932F439-C28F-4016-AB0D-95A62902B479}" sibTransId="{774E11ED-06E0-462B-9697-5FE416AF7122}"/>
    <dgm:cxn modelId="{0DF8FF88-C1EC-4A2B-8EE9-32060329F9B4}" type="presOf" srcId="{2FC9D9F5-12D1-47CD-8B20-D327CF389D64}" destId="{0A997529-3206-4860-A41C-9D14CDE2E318}" srcOrd="0" destOrd="0" presId="urn:microsoft.com/office/officeart/2005/8/layout/chevron2"/>
    <dgm:cxn modelId="{74EC8A89-B6E8-4FC3-83C6-CCEE1B1BF998}" type="presOf" srcId="{70181A68-CC49-4AAC-8B05-91604D828F5A}" destId="{B7DA0329-3DCD-4E73-A21A-9579841B6227}" srcOrd="0" destOrd="1" presId="urn:microsoft.com/office/officeart/2005/8/layout/chevron2"/>
    <dgm:cxn modelId="{7E69EF9C-CFBF-424F-8D7D-E9017E301C93}" srcId="{B73D37E1-1591-478F-9BCC-487C356D38FC}" destId="{6612C5D2-2AA4-492C-9A58-F4CE93EFA58D}" srcOrd="1" destOrd="0" parTransId="{302ACEE7-9114-4303-86FF-8A50AF1A86A1}" sibTransId="{07C94650-FDB3-4574-8A32-565D033B1AB9}"/>
    <dgm:cxn modelId="{DFD54D9D-CABC-4CDA-8185-0B9DC3AD8B64}" type="presOf" srcId="{F04DD139-2DE6-4951-B986-C8255A204D18}" destId="{B2AD56F0-20BD-477F-B041-D1BCB020018D}" srcOrd="0" destOrd="0" presId="urn:microsoft.com/office/officeart/2005/8/layout/chevron2"/>
    <dgm:cxn modelId="{CCC642AE-3760-4532-BDE4-323D6573A272}" type="presOf" srcId="{6612C5D2-2AA4-492C-9A58-F4CE93EFA58D}" destId="{FFF0D443-E624-4133-A0D3-B6830AF64F24}" srcOrd="0" destOrd="1" presId="urn:microsoft.com/office/officeart/2005/8/layout/chevron2"/>
    <dgm:cxn modelId="{778321B3-C908-4074-980B-6F52B1626436}" type="presOf" srcId="{64C6E278-2C9F-49A7-8CB8-9FA020316456}" destId="{1FEC2A70-797D-4E63-B50D-59C2E552BDE4}" srcOrd="0" destOrd="0" presId="urn:microsoft.com/office/officeart/2005/8/layout/chevron2"/>
    <dgm:cxn modelId="{170578C9-0466-4608-8401-4CA8DDCDB9E8}" srcId="{64C6E278-2C9F-49A7-8CB8-9FA020316456}" destId="{B73D37E1-1591-478F-9BCC-487C356D38FC}" srcOrd="2" destOrd="0" parTransId="{8EBB6B7F-E4B1-4310-8132-B013C04F2C17}" sibTransId="{5D178D18-12EF-46E2-853B-11B978544E25}"/>
    <dgm:cxn modelId="{5366E5D0-C3CD-4327-B720-933B3DD19EF4}" type="presOf" srcId="{F288FFB3-DF71-4257-ADD0-02EDEF0DE1A0}" destId="{6D535B39-6141-4B8A-AB5E-474FB71860C6}" srcOrd="0" destOrd="1" presId="urn:microsoft.com/office/officeart/2005/8/layout/chevron2"/>
    <dgm:cxn modelId="{247E6DD6-D5BE-43E5-8720-0CFE2AF94782}" type="presOf" srcId="{5D980C3A-CA2D-496B-971B-32F5D778EF96}" destId="{2D7B8ECC-2CAC-4C8C-B75E-C5D1AD782371}" srcOrd="0" destOrd="0" presId="urn:microsoft.com/office/officeart/2005/8/layout/chevron2"/>
    <dgm:cxn modelId="{5FCB4AE7-ED4C-4CF2-8235-5E54C425DB16}" srcId="{B73D37E1-1591-478F-9BCC-487C356D38FC}" destId="{C91F26C3-1A9F-46D6-AD28-0AB8F2A816E1}" srcOrd="0" destOrd="0" parTransId="{ED1C3DE6-16FA-4504-9678-35E2108D567B}" sibTransId="{AE1209F2-FE30-40E6-B23B-6328D888C547}"/>
    <dgm:cxn modelId="{593D1CF0-E9EA-4DBA-B46F-86E72332D2EB}" type="presOf" srcId="{C9261886-145B-44E8-889E-B72EA12B20C2}" destId="{7E6CDE10-BC8A-4A3F-BE95-EAD47F2B90A9}" srcOrd="0" destOrd="0" presId="urn:microsoft.com/office/officeart/2005/8/layout/chevron2"/>
    <dgm:cxn modelId="{6BE3DBF3-E694-422E-B875-2C24BA48D135}" srcId="{2FC9D9F5-12D1-47CD-8B20-D327CF389D64}" destId="{A30EFB0F-685F-48E7-8DAA-16ED98C5E05D}" srcOrd="0" destOrd="0" parTransId="{F9CE328D-F4E1-4501-8BF8-E6169EF682A5}" sibTransId="{360E6777-4696-4D89-B1EE-5C3D5F703B36}"/>
    <dgm:cxn modelId="{93740D95-641E-4B18-9619-8521408C02BD}" type="presParOf" srcId="{1FEC2A70-797D-4E63-B50D-59C2E552BDE4}" destId="{6CE7D6A3-C0D4-425F-95AA-AA31B07F1F25}" srcOrd="0" destOrd="0" presId="urn:microsoft.com/office/officeart/2005/8/layout/chevron2"/>
    <dgm:cxn modelId="{542BCE2D-3099-45C2-B4ED-E95C0BFE638F}" type="presParOf" srcId="{6CE7D6A3-C0D4-425F-95AA-AA31B07F1F25}" destId="{2D7B8ECC-2CAC-4C8C-B75E-C5D1AD782371}" srcOrd="0" destOrd="0" presId="urn:microsoft.com/office/officeart/2005/8/layout/chevron2"/>
    <dgm:cxn modelId="{35EAFE6F-8041-4ED3-A23D-D8FA64DC96DB}" type="presParOf" srcId="{6CE7D6A3-C0D4-425F-95AA-AA31B07F1F25}" destId="{6D535B39-6141-4B8A-AB5E-474FB71860C6}" srcOrd="1" destOrd="0" presId="urn:microsoft.com/office/officeart/2005/8/layout/chevron2"/>
    <dgm:cxn modelId="{58E5CC9E-535C-4BFA-987A-3CB68BAE45F6}" type="presParOf" srcId="{1FEC2A70-797D-4E63-B50D-59C2E552BDE4}" destId="{2C6C71F9-AF2E-4196-8111-E613680611DE}" srcOrd="1" destOrd="0" presId="urn:microsoft.com/office/officeart/2005/8/layout/chevron2"/>
    <dgm:cxn modelId="{009F76C2-71E9-4CAC-A0CE-1C56BCDBC946}" type="presParOf" srcId="{1FEC2A70-797D-4E63-B50D-59C2E552BDE4}" destId="{1008C56A-15C5-4A7B-910C-6419532FEB15}" srcOrd="2" destOrd="0" presId="urn:microsoft.com/office/officeart/2005/8/layout/chevron2"/>
    <dgm:cxn modelId="{996CBD60-CE72-412A-9FA1-B1F0354C6982}" type="presParOf" srcId="{1008C56A-15C5-4A7B-910C-6419532FEB15}" destId="{0A997529-3206-4860-A41C-9D14CDE2E318}" srcOrd="0" destOrd="0" presId="urn:microsoft.com/office/officeart/2005/8/layout/chevron2"/>
    <dgm:cxn modelId="{B880543D-EF95-4E99-BBD1-77D84E120873}" type="presParOf" srcId="{1008C56A-15C5-4A7B-910C-6419532FEB15}" destId="{B7DA0329-3DCD-4E73-A21A-9579841B6227}" srcOrd="1" destOrd="0" presId="urn:microsoft.com/office/officeart/2005/8/layout/chevron2"/>
    <dgm:cxn modelId="{B4FEC610-CD8A-4463-809D-6E82CFB17F71}" type="presParOf" srcId="{1FEC2A70-797D-4E63-B50D-59C2E552BDE4}" destId="{BE3BDF3C-9E0E-498F-BC52-C44EA11C1D95}" srcOrd="3" destOrd="0" presId="urn:microsoft.com/office/officeart/2005/8/layout/chevron2"/>
    <dgm:cxn modelId="{9B97DAAD-E169-409D-8D03-0703C1B5B6E9}" type="presParOf" srcId="{1FEC2A70-797D-4E63-B50D-59C2E552BDE4}" destId="{98E0F9DF-9316-4BDC-8C42-DB400A4CC52D}" srcOrd="4" destOrd="0" presId="urn:microsoft.com/office/officeart/2005/8/layout/chevron2"/>
    <dgm:cxn modelId="{0160C5EC-992A-4596-8CA8-39EAB5CB5D2D}" type="presParOf" srcId="{98E0F9DF-9316-4BDC-8C42-DB400A4CC52D}" destId="{5A42C537-1791-431E-AEBD-C78CBA91E107}" srcOrd="0" destOrd="0" presId="urn:microsoft.com/office/officeart/2005/8/layout/chevron2"/>
    <dgm:cxn modelId="{C9C5C6AD-CFBB-4E59-88CB-D87D810E307A}" type="presParOf" srcId="{98E0F9DF-9316-4BDC-8C42-DB400A4CC52D}" destId="{FFF0D443-E624-4133-A0D3-B6830AF64F24}" srcOrd="1" destOrd="0" presId="urn:microsoft.com/office/officeart/2005/8/layout/chevron2"/>
    <dgm:cxn modelId="{4B8AED0B-6C46-4462-97D4-05510FB19E63}" type="presParOf" srcId="{1FEC2A70-797D-4E63-B50D-59C2E552BDE4}" destId="{9C1BA3E4-0CDA-4E06-B002-94F65868661C}" srcOrd="5" destOrd="0" presId="urn:microsoft.com/office/officeart/2005/8/layout/chevron2"/>
    <dgm:cxn modelId="{02EA8F05-24FC-4EEC-971A-9B6995AA57CD}" type="presParOf" srcId="{1FEC2A70-797D-4E63-B50D-59C2E552BDE4}" destId="{26D65138-44B2-4264-A801-20FFDAA9B375}" srcOrd="6" destOrd="0" presId="urn:microsoft.com/office/officeart/2005/8/layout/chevron2"/>
    <dgm:cxn modelId="{054F9A51-D42B-4390-A0D5-89B0DF1E871D}" type="presParOf" srcId="{26D65138-44B2-4264-A801-20FFDAA9B375}" destId="{4A22BD56-1121-496A-B9F7-F3D8401D8349}" srcOrd="0" destOrd="0" presId="urn:microsoft.com/office/officeart/2005/8/layout/chevron2"/>
    <dgm:cxn modelId="{B3D8678B-D675-4F4E-81D4-06E3F440A254}" type="presParOf" srcId="{26D65138-44B2-4264-A801-20FFDAA9B375}" destId="{7E6CDE10-BC8A-4A3F-BE95-EAD47F2B90A9}" srcOrd="1" destOrd="0" presId="urn:microsoft.com/office/officeart/2005/8/layout/chevron2"/>
    <dgm:cxn modelId="{09AF9A09-2A5A-451B-8BE8-149E08FCCC17}" type="presParOf" srcId="{1FEC2A70-797D-4E63-B50D-59C2E552BDE4}" destId="{B5FE7A0B-C04B-4E11-A31A-5013CA948F58}" srcOrd="7" destOrd="0" presId="urn:microsoft.com/office/officeart/2005/8/layout/chevron2"/>
    <dgm:cxn modelId="{7ADB0CA1-9EFC-41F1-977D-11B93C521E0A}" type="presParOf" srcId="{1FEC2A70-797D-4E63-B50D-59C2E552BDE4}" destId="{A7E1853B-6C45-4471-A2D9-0A192F0819DC}" srcOrd="8" destOrd="0" presId="urn:microsoft.com/office/officeart/2005/8/layout/chevron2"/>
    <dgm:cxn modelId="{29E7808E-FED9-4E60-A84D-94DFD49E4BBB}" type="presParOf" srcId="{A7E1853B-6C45-4471-A2D9-0A192F0819DC}" destId="{73FA9B0B-5C85-4815-8E3F-A22941C940E3}" srcOrd="0" destOrd="0" presId="urn:microsoft.com/office/officeart/2005/8/layout/chevron2"/>
    <dgm:cxn modelId="{32A4E779-925E-4A85-AC47-109C90CB0539}" type="presParOf" srcId="{A7E1853B-6C45-4471-A2D9-0A192F0819DC}" destId="{B2AD56F0-20BD-477F-B041-D1BCB020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B8ECC-2CAC-4C8C-B75E-C5D1AD782371}">
      <dsp:nvSpPr>
        <dsp:cNvPr id="0" name=""/>
        <dsp:cNvSpPr/>
      </dsp:nvSpPr>
      <dsp:spPr>
        <a:xfrm rot="5400000">
          <a:off x="-168965" y="172108"/>
          <a:ext cx="1126435" cy="788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strike="noStrike" kern="1200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000" b="1" kern="1200" dirty="0">
            <a:solidFill>
              <a:srgbClr val="FF0000"/>
            </a:solidFill>
          </a:endParaRPr>
        </a:p>
      </dsp:txBody>
      <dsp:txXfrm rot="-5400000">
        <a:off x="1" y="397394"/>
        <a:ext cx="788504" cy="337931"/>
      </dsp:txXfrm>
    </dsp:sp>
    <dsp:sp modelId="{6D535B39-6141-4B8A-AB5E-474FB71860C6}">
      <dsp:nvSpPr>
        <dsp:cNvPr id="0" name=""/>
        <dsp:cNvSpPr/>
      </dsp:nvSpPr>
      <dsp:spPr>
        <a:xfrm rot="5400000">
          <a:off x="4162432" y="-3370785"/>
          <a:ext cx="732567" cy="7480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u="none" strike="noStrike" kern="1200" baseline="0" dirty="0">
              <a:latin typeface="Verdana" panose="020B0604030504040204" pitchFamily="34" charset="0"/>
            </a:rPr>
            <a:t>SR-latch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D-latch</a:t>
          </a:r>
        </a:p>
      </dsp:txBody>
      <dsp:txXfrm rot="-5400000">
        <a:off x="788504" y="38904"/>
        <a:ext cx="7444663" cy="661045"/>
      </dsp:txXfrm>
    </dsp:sp>
    <dsp:sp modelId="{0A997529-3206-4860-A41C-9D14CDE2E318}">
      <dsp:nvSpPr>
        <dsp:cNvPr id="0" name=""/>
        <dsp:cNvSpPr/>
      </dsp:nvSpPr>
      <dsp:spPr>
        <a:xfrm rot="5400000">
          <a:off x="-168965" y="1181870"/>
          <a:ext cx="1126435" cy="788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strike="noStrike" kern="1200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000" b="1" kern="1200" dirty="0">
            <a:solidFill>
              <a:srgbClr val="FF0000"/>
            </a:solidFill>
          </a:endParaRPr>
        </a:p>
      </dsp:txBody>
      <dsp:txXfrm rot="-5400000">
        <a:off x="1" y="1407156"/>
        <a:ext cx="788504" cy="337931"/>
      </dsp:txXfrm>
    </dsp:sp>
    <dsp:sp modelId="{B7DA0329-3DCD-4E73-A21A-9579841B6227}">
      <dsp:nvSpPr>
        <dsp:cNvPr id="0" name=""/>
        <dsp:cNvSpPr/>
      </dsp:nvSpPr>
      <dsp:spPr>
        <a:xfrm rot="5400000">
          <a:off x="4162625" y="-2361215"/>
          <a:ext cx="732182" cy="7480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SR Flip Flop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JK Flip Flop</a:t>
          </a:r>
        </a:p>
      </dsp:txBody>
      <dsp:txXfrm rot="-5400000">
        <a:off x="788504" y="1048648"/>
        <a:ext cx="7444682" cy="660698"/>
      </dsp:txXfrm>
    </dsp:sp>
    <dsp:sp modelId="{5A42C537-1791-431E-AEBD-C78CBA91E107}">
      <dsp:nvSpPr>
        <dsp:cNvPr id="0" name=""/>
        <dsp:cNvSpPr/>
      </dsp:nvSpPr>
      <dsp:spPr>
        <a:xfrm rot="5400000">
          <a:off x="-168965" y="2191631"/>
          <a:ext cx="1126435" cy="788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strike="noStrike" kern="1200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000" b="1" kern="1200" dirty="0">
            <a:solidFill>
              <a:srgbClr val="FF0000"/>
            </a:solidFill>
          </a:endParaRPr>
        </a:p>
      </dsp:txBody>
      <dsp:txXfrm rot="-5400000">
        <a:off x="1" y="2416917"/>
        <a:ext cx="788504" cy="337931"/>
      </dsp:txXfrm>
    </dsp:sp>
    <dsp:sp modelId="{FFF0D443-E624-4133-A0D3-B6830AF64F24}">
      <dsp:nvSpPr>
        <dsp:cNvPr id="0" name=""/>
        <dsp:cNvSpPr/>
      </dsp:nvSpPr>
      <dsp:spPr>
        <a:xfrm rot="5400000">
          <a:off x="4162625" y="-1351454"/>
          <a:ext cx="732182" cy="7480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D Flip Flop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T Flip Flop</a:t>
          </a:r>
        </a:p>
      </dsp:txBody>
      <dsp:txXfrm rot="-5400000">
        <a:off x="788504" y="2058409"/>
        <a:ext cx="7444682" cy="660698"/>
      </dsp:txXfrm>
    </dsp:sp>
    <dsp:sp modelId="{4A22BD56-1121-496A-B9F7-F3D8401D8349}">
      <dsp:nvSpPr>
        <dsp:cNvPr id="0" name=""/>
        <dsp:cNvSpPr/>
      </dsp:nvSpPr>
      <dsp:spPr>
        <a:xfrm rot="5400000">
          <a:off x="-168965" y="3201393"/>
          <a:ext cx="1126435" cy="788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strike="noStrike" kern="1200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000" b="1" kern="1200" dirty="0">
            <a:solidFill>
              <a:srgbClr val="FF0000"/>
            </a:solidFill>
          </a:endParaRPr>
        </a:p>
      </dsp:txBody>
      <dsp:txXfrm rot="-5400000">
        <a:off x="1" y="3426679"/>
        <a:ext cx="788504" cy="337931"/>
      </dsp:txXfrm>
    </dsp:sp>
    <dsp:sp modelId="{7E6CDE10-BC8A-4A3F-BE95-EAD47F2B90A9}">
      <dsp:nvSpPr>
        <dsp:cNvPr id="0" name=""/>
        <dsp:cNvSpPr/>
      </dsp:nvSpPr>
      <dsp:spPr>
        <a:xfrm rot="5400000">
          <a:off x="4162625" y="-341692"/>
          <a:ext cx="732182" cy="7480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u="none" strike="noStrike" kern="1200" baseline="0" dirty="0">
              <a:latin typeface="Verdana" panose="020B0604030504040204" pitchFamily="34" charset="0"/>
            </a:rPr>
            <a:t>Master Slave JK flip flop</a:t>
          </a:r>
          <a:endParaRPr lang="en-IN" sz="2000" kern="1200" dirty="0"/>
        </a:p>
      </dsp:txBody>
      <dsp:txXfrm rot="-5400000">
        <a:off x="788504" y="3068171"/>
        <a:ext cx="7444682" cy="660698"/>
      </dsp:txXfrm>
    </dsp:sp>
    <dsp:sp modelId="{73FA9B0B-5C85-4815-8E3F-A22941C940E3}">
      <dsp:nvSpPr>
        <dsp:cNvPr id="0" name=""/>
        <dsp:cNvSpPr/>
      </dsp:nvSpPr>
      <dsp:spPr>
        <a:xfrm rot="5400000">
          <a:off x="-168965" y="4211154"/>
          <a:ext cx="1126435" cy="788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strike="noStrike" kern="1200" baseline="0" dirty="0">
              <a:solidFill>
                <a:srgbClr val="FF0000"/>
              </a:solidFill>
              <a:latin typeface="Verdana" panose="020B0604030504040204" pitchFamily="34" charset="0"/>
            </a:rPr>
            <a:t>Basic sequential circuits</a:t>
          </a:r>
          <a:endParaRPr lang="en-IN" sz="1100" b="1" kern="1200" dirty="0">
            <a:solidFill>
              <a:srgbClr val="FF0000"/>
            </a:solidFill>
          </a:endParaRPr>
        </a:p>
      </dsp:txBody>
      <dsp:txXfrm rot="-5400000">
        <a:off x="1" y="4436440"/>
        <a:ext cx="788504" cy="337931"/>
      </dsp:txXfrm>
    </dsp:sp>
    <dsp:sp modelId="{B2AD56F0-20BD-477F-B041-D1BCB020018D}">
      <dsp:nvSpPr>
        <dsp:cNvPr id="0" name=""/>
        <dsp:cNvSpPr/>
      </dsp:nvSpPr>
      <dsp:spPr>
        <a:xfrm rot="5400000">
          <a:off x="4162625" y="668068"/>
          <a:ext cx="732182" cy="7480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en-US" sz="2000" b="0" i="0" u="none" strike="noStrike" kern="1200" baseline="0" dirty="0">
              <a:latin typeface="Verdana" panose="020B0604030504040204" pitchFamily="34" charset="0"/>
            </a:rPr>
            <a:t>Conversion of basic flip-flop</a:t>
          </a:r>
          <a:endParaRPr lang="en-IN" sz="2000" kern="1200" dirty="0"/>
        </a:p>
      </dsp:txBody>
      <dsp:txXfrm rot="-5400000">
        <a:off x="788504" y="4077931"/>
        <a:ext cx="7444682" cy="660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4D21-590F-4749-9DC5-0D521DDE08D5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0560C-D88D-4C89-A167-DF8F6470F8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72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6E07-2F4E-4E50-A906-C197F505C9D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0B23-E3CB-5A3A-89ED-E0F3DD38F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A2C91-BEFF-461A-CCE1-C35FB2DD6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04EE7-2098-FF60-24AF-CA2DE143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59C19-EE93-B21D-D571-E29AEA71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C2601-28CD-0AFA-09A3-C3D286D3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05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DA39-C823-0B7B-55A0-309CBA1C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D9B03-DA34-5633-874D-C7A1618B7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74230-78B5-E453-AFCB-8FF166B2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DACE4-4513-2301-07F5-0400FED0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27048-46E5-2851-1B07-28632CA2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96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824A5-D9F7-697A-1052-F5592ED4C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C7D8D-4731-B4B5-1411-B139D7C58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68D29-A665-766F-D3D4-AB3BA679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26AC1-C355-6F88-BD01-F1FA53DB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E1CD-DD6A-F61E-7AB8-CB90C6EA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10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C526-5132-4F9D-8311-F9F0FC03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6972-39FF-2F0D-92A3-0B6723D53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8F64-A61B-7D1E-C8BA-FE8BEB82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B8484-4FF0-EA2C-87C4-4E0B7DAC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1C282-B33E-415C-D0D0-67FD3A57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27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8EA2-2430-CED9-946A-6831AE20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825BE-8889-283C-39E5-BC4D493A3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A223B-DB83-35BA-01AA-B85F7D0E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05D66-9BD2-1ED9-408B-08C81FED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C60B-7265-5F55-97D9-01681044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46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20D8-ABBC-84E0-274B-FAD7977B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2495-6B93-920B-CE3B-9B8EE55CF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76B72-F04E-7A4C-944F-67C8317B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39ADB-3111-CD44-114E-ED0ABAD0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3E530-592E-5835-6D3F-9A48B0D1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CEA6A-9E17-4781-B9B8-C9E9B78D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60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84B2-711C-CC25-0838-EBE824DA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54329-DECF-85BC-8C50-FCB4F05B0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6C6C4-4B2F-A302-9A6F-703A3C070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3D9F-2B90-FA3B-2602-44C8DC863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985C0-8BB5-DE3A-A912-2EF5B8B92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D22F7-B8CE-EBDC-B8F6-9F3423F7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95375-0588-ED50-23F6-986F90FC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6CC98-870B-8D97-FCAE-2199DDC0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65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EE64-E1B4-F0F4-9EE6-96A88039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84601-706A-EE48-1203-1FEC69BF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12076-786E-6BAD-DDD1-D9DEA202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65BAE-DE06-DB6C-FF90-A1ABDC30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875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1997D-7BD0-11DF-ADB4-4ABC4FC0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6464E-C745-EB2A-3D3A-E462019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298A9-58BB-97B9-6302-A006BC0D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61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60A6-C3A6-6858-7BB2-FA7654AA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818F5-5F4C-CBC3-CCE5-6EB38389F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88557-3593-2D27-7C12-98B513D5E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4AB22-432C-4729-5B1D-D6C7771B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E50E3-70EA-239D-8586-412D22A0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99658-E749-6407-CB45-D15D8D34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47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472A-E5C0-9DCF-4359-554290F6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074E3-73BB-B8A9-5C97-DE5D9F071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B6799-C7A9-FDCC-F008-C1C9EDD1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10380-E890-9593-5D6D-31A700AB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ABB40-B461-7D96-1565-E7FF9A4A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24970-303A-03C6-15AA-6554EB04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97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C476C-8F19-5AB1-67D8-687E9528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99F3D-9E81-35F7-C243-9F17BC3DD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FB5A8-41C2-CB57-17F0-E5AFECD6B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51E7-972D-47FD-8E06-3EF3E41F419B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AB4E8-BCF8-8D25-40D9-7EE216AA7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39C21-FB69-5A27-6CE7-EDDB175E5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F9581-3E78-4CD9-9CD4-F9B3C3C63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7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0C57A-EB01-5294-F8AB-F5CA01DD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A43BA837-0590-ADAA-DD1E-79E41EF5B4C3}"/>
              </a:ext>
            </a:extLst>
          </p:cNvPr>
          <p:cNvSpPr/>
          <p:nvPr/>
        </p:nvSpPr>
        <p:spPr>
          <a:xfrm>
            <a:off x="3392127" y="432619"/>
            <a:ext cx="5299587" cy="904568"/>
          </a:xfrm>
          <a:prstGeom prst="cloud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Unit 5:Sequential Circuits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B28C66-A823-C845-147F-D9A2DCC1D6B6}"/>
              </a:ext>
            </a:extLst>
          </p:cNvPr>
          <p:cNvGraphicFramePr/>
          <p:nvPr/>
        </p:nvGraphicFramePr>
        <p:xfrm>
          <a:off x="1907457" y="1337187"/>
          <a:ext cx="8268929" cy="51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Top Corners Rounded 4">
            <a:extLst>
              <a:ext uri="{FF2B5EF4-FFF2-40B4-BE49-F238E27FC236}">
                <a16:creationId xmlns:a16="http://schemas.microsoft.com/office/drawing/2014/main" id="{25443384-F42A-B0CE-A06C-9FD6440548F7}"/>
              </a:ext>
            </a:extLst>
          </p:cNvPr>
          <p:cNvSpPr txBox="1"/>
          <p:nvPr/>
        </p:nvSpPr>
        <p:spPr>
          <a:xfrm>
            <a:off x="4885103" y="4411424"/>
            <a:ext cx="2774465" cy="3873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6985" rIns="6985" bIns="6985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IN" sz="1100" kern="1200" dirty="0"/>
          </a:p>
        </p:txBody>
      </p:sp>
    </p:spTree>
    <p:extLst>
      <p:ext uri="{BB962C8B-B14F-4D97-AF65-F5344CB8AC3E}">
        <p14:creationId xmlns:p14="http://schemas.microsoft.com/office/powerpoint/2010/main" val="247767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0959" y="163326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1.The NAND latch works when both inputs are </a:t>
            </a:r>
          </a:p>
          <a:p>
            <a:endParaRPr lang="en-US" sz="2000" b="1" dirty="0"/>
          </a:p>
          <a:p>
            <a:r>
              <a:rPr lang="en-US" sz="2000" dirty="0"/>
              <a:t>a) 1</a:t>
            </a:r>
          </a:p>
          <a:p>
            <a:r>
              <a:rPr lang="en-US" sz="2000" dirty="0"/>
              <a:t>b) 0</a:t>
            </a:r>
            <a:br>
              <a:rPr lang="en-US" sz="2000" dirty="0"/>
            </a:br>
            <a:r>
              <a:rPr lang="en-US" sz="2000" dirty="0"/>
              <a:t>c) Inverted</a:t>
            </a:r>
            <a:br>
              <a:rPr lang="en-US" sz="2000" dirty="0"/>
            </a:br>
            <a:r>
              <a:rPr lang="en-US" sz="2000" dirty="0"/>
              <a:t>d) Don’t cares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959" y="3720188"/>
            <a:ext cx="73972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 2.When both inputs of NAND SR latches are low, the latch goes</a:t>
            </a:r>
          </a:p>
          <a:p>
            <a:r>
              <a:rPr lang="en-US" sz="2000" dirty="0"/>
              <a:t>a) Unstable</a:t>
            </a:r>
            <a:br>
              <a:rPr lang="en-US" sz="2000" dirty="0"/>
            </a:br>
            <a:r>
              <a:rPr lang="en-US" sz="2000" dirty="0"/>
              <a:t>b) Stable</a:t>
            </a:r>
            <a:br>
              <a:rPr lang="en-US" sz="2000" dirty="0"/>
            </a:br>
            <a:r>
              <a:rPr lang="en-US" sz="2000" dirty="0"/>
              <a:t>c) Metastable</a:t>
            </a:r>
            <a:br>
              <a:rPr lang="en-US" sz="2000" dirty="0"/>
            </a:br>
            <a:r>
              <a:rPr lang="en-US" sz="2000" dirty="0"/>
              <a:t>d) Bistable</a:t>
            </a: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CED39DC5-BF87-69B6-1E54-2CB03762ED90}"/>
              </a:ext>
            </a:extLst>
          </p:cNvPr>
          <p:cNvSpPr/>
          <p:nvPr/>
        </p:nvSpPr>
        <p:spPr>
          <a:xfrm>
            <a:off x="2388482" y="704577"/>
            <a:ext cx="4267200" cy="1160207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QUIZ (POLL)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87" y="2007422"/>
            <a:ext cx="2438400" cy="1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5332" y="175074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1: Block Diagram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2382" y="1750742"/>
            <a:ext cx="2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2: Circuit Diagram</a:t>
            </a:r>
          </a:p>
        </p:txBody>
      </p:sp>
      <p:sp>
        <p:nvSpPr>
          <p:cNvPr id="11" name="Cloud 10"/>
          <p:cNvSpPr/>
          <p:nvPr/>
        </p:nvSpPr>
        <p:spPr>
          <a:xfrm>
            <a:off x="2873710" y="5025066"/>
            <a:ext cx="1998428" cy="8620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Case1: S=0,R=0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72138" y="4653805"/>
          <a:ext cx="2447724" cy="1828800"/>
        </p:xfrm>
        <a:graphic>
          <a:graphicData uri="http://schemas.openxmlformats.org/drawingml/2006/table">
            <a:tbl>
              <a:tblPr/>
              <a:tblGrid>
                <a:gridCol w="61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Q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Q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0" dirty="0">
                          <a:effectLst/>
                        </a:rPr>
                        <a:t>No Change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Invalid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238882" y="3965613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83" y="2065950"/>
            <a:ext cx="3523423" cy="22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39777548-3FE3-E17E-587B-B7C22E59C7A8}"/>
              </a:ext>
            </a:extLst>
          </p:cNvPr>
          <p:cNvSpPr/>
          <p:nvPr/>
        </p:nvSpPr>
        <p:spPr>
          <a:xfrm>
            <a:off x="2993285" y="541735"/>
            <a:ext cx="4473677" cy="9635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3200" b="1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n-US" sz="3200" b="1" i="0" dirty="0">
                <a:solidFill>
                  <a:srgbClr val="000000"/>
                </a:solidFill>
                <a:effectLst/>
                <a:latin typeface="Linux Libertine"/>
              </a:rPr>
              <a:t>SR NOR latch</a:t>
            </a:r>
            <a:br>
              <a:rPr lang="en-US" sz="3200" b="1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I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815F79-1D0A-8894-33D3-15CC23E3FE9A}"/>
              </a:ext>
            </a:extLst>
          </p:cNvPr>
          <p:cNvSpPr txBox="1"/>
          <p:nvPr/>
        </p:nvSpPr>
        <p:spPr>
          <a:xfrm>
            <a:off x="4900594" y="4284473"/>
            <a:ext cx="209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3: Truth Table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5867" y="3479172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S=0,R=0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01761" y="3718302"/>
          <a:ext cx="4230964" cy="28988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7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7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7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7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7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28009" y="3348970"/>
            <a:ext cx="123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Truth table</a:t>
            </a:r>
          </a:p>
        </p:txBody>
      </p:sp>
      <p:sp>
        <p:nvSpPr>
          <p:cNvPr id="12" name="Cloud 11"/>
          <p:cNvSpPr/>
          <p:nvPr/>
        </p:nvSpPr>
        <p:spPr>
          <a:xfrm>
            <a:off x="3041881" y="4360392"/>
            <a:ext cx="1359879" cy="4840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Case1:</a:t>
            </a:r>
          </a:p>
        </p:txBody>
      </p:sp>
      <p:sp>
        <p:nvSpPr>
          <p:cNvPr id="13" name="Cloud 12"/>
          <p:cNvSpPr/>
          <p:nvPr/>
        </p:nvSpPr>
        <p:spPr>
          <a:xfrm>
            <a:off x="3055429" y="4886420"/>
            <a:ext cx="1359879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Case2:</a:t>
            </a:r>
          </a:p>
        </p:txBody>
      </p:sp>
      <p:sp>
        <p:nvSpPr>
          <p:cNvPr id="14" name="Cloud 13"/>
          <p:cNvSpPr/>
          <p:nvPr/>
        </p:nvSpPr>
        <p:spPr>
          <a:xfrm>
            <a:off x="3041881" y="5484352"/>
            <a:ext cx="1359879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Case3:</a:t>
            </a:r>
          </a:p>
        </p:txBody>
      </p:sp>
      <p:sp>
        <p:nvSpPr>
          <p:cNvPr id="15" name="Cloud 14"/>
          <p:cNvSpPr/>
          <p:nvPr/>
        </p:nvSpPr>
        <p:spPr>
          <a:xfrm>
            <a:off x="3033361" y="6126952"/>
            <a:ext cx="1359879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Case4:</a:t>
            </a:r>
          </a:p>
        </p:txBody>
      </p:sp>
      <p:sp>
        <p:nvSpPr>
          <p:cNvPr id="16" name="Cloud 15"/>
          <p:cNvSpPr/>
          <p:nvPr/>
        </p:nvSpPr>
        <p:spPr>
          <a:xfrm>
            <a:off x="142508" y="1529587"/>
            <a:ext cx="1645912" cy="7529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Case2: S=0, R=1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6" y="824341"/>
            <a:ext cx="2824385" cy="20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73" y="836300"/>
            <a:ext cx="2824385" cy="20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69" y="897589"/>
            <a:ext cx="2824385" cy="20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B08A957-D096-B712-2375-19B00C9BF6DF}"/>
              </a:ext>
            </a:extLst>
          </p:cNvPr>
          <p:cNvSpPr/>
          <p:nvPr/>
        </p:nvSpPr>
        <p:spPr>
          <a:xfrm>
            <a:off x="3809513" y="1468298"/>
            <a:ext cx="1645912" cy="7529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Case3: S=1, R=0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1673C55-B92F-B9D5-1F91-7A343649945C}"/>
              </a:ext>
            </a:extLst>
          </p:cNvPr>
          <p:cNvSpPr/>
          <p:nvPr/>
        </p:nvSpPr>
        <p:spPr>
          <a:xfrm>
            <a:off x="7954237" y="1496476"/>
            <a:ext cx="1645912" cy="7529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Case4: S=1, R=1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0972" y="1864784"/>
                <a:ext cx="1134521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output state in SR latch at Q = 1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= 0 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set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reset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memory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Indeterminate (invalid)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972" y="1864784"/>
                <a:ext cx="11345214" cy="4351338"/>
              </a:xfrm>
              <a:blipFill>
                <a:blip r:embed="rId3"/>
                <a:stretch>
                  <a:fillRect l="-1128" t="-25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Wave 8">
            <a:extLst>
              <a:ext uri="{FF2B5EF4-FFF2-40B4-BE49-F238E27FC236}">
                <a16:creationId xmlns:a16="http://schemas.microsoft.com/office/drawing/2014/main" id="{E1E45E97-9B60-25DF-3E30-4E02DC3EA50D}"/>
              </a:ext>
            </a:extLst>
          </p:cNvPr>
          <p:cNvSpPr/>
          <p:nvPr/>
        </p:nvSpPr>
        <p:spPr>
          <a:xfrm>
            <a:off x="3076740" y="599203"/>
            <a:ext cx="4267200" cy="1160207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QUIZ (POLL)</a:t>
            </a:r>
            <a:endParaRPr lang="en-IN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493" y="2066476"/>
            <a:ext cx="107969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 </a:t>
            </a:r>
            <a:r>
              <a:rPr lang="en-US" sz="2800" b="1" dirty="0"/>
              <a:t>When both inputs of NOR SR latches are high, the latch goes</a:t>
            </a:r>
          </a:p>
          <a:p>
            <a:r>
              <a:rPr lang="en-US" sz="3200" dirty="0"/>
              <a:t>a) Unstable</a:t>
            </a:r>
            <a:br>
              <a:rPr lang="en-US" sz="3200" dirty="0"/>
            </a:br>
            <a:r>
              <a:rPr lang="en-US" sz="3200" dirty="0"/>
              <a:t>b) Stable</a:t>
            </a:r>
            <a:br>
              <a:rPr lang="en-US" sz="3200" dirty="0"/>
            </a:br>
            <a:r>
              <a:rPr lang="en-US" sz="3200" dirty="0"/>
              <a:t>c) Metastable</a:t>
            </a:r>
            <a:br>
              <a:rPr lang="en-US" sz="3200" dirty="0"/>
            </a:br>
            <a:r>
              <a:rPr lang="en-US" sz="3200" dirty="0"/>
              <a:t>d) Bi-stable</a:t>
            </a: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8B354AEF-E131-9398-879C-7E0CEE9B81C5}"/>
              </a:ext>
            </a:extLst>
          </p:cNvPr>
          <p:cNvSpPr/>
          <p:nvPr/>
        </p:nvSpPr>
        <p:spPr>
          <a:xfrm>
            <a:off x="3076740" y="599203"/>
            <a:ext cx="4267200" cy="1160207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QUIZ (POLL)</a:t>
            </a:r>
            <a:endParaRPr lang="en-IN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40" y="2211552"/>
            <a:ext cx="2461845" cy="1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16221" y="4358170"/>
          <a:ext cx="2447724" cy="1828800"/>
        </p:xfrm>
        <a:graphic>
          <a:graphicData uri="http://schemas.openxmlformats.org/drawingml/2006/table">
            <a:tbl>
              <a:tblPr/>
              <a:tblGrid>
                <a:gridCol w="61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Q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Q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0" dirty="0">
                          <a:effectLst/>
                        </a:rPr>
                        <a:t>No Change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Invalid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0479664" y="435817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713" y="2220759"/>
            <a:ext cx="2647951" cy="2047875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031940" y="4358525"/>
          <a:ext cx="2447724" cy="1828800"/>
        </p:xfrm>
        <a:graphic>
          <a:graphicData uri="http://schemas.openxmlformats.org/drawingml/2006/table">
            <a:tbl>
              <a:tblPr/>
              <a:tblGrid>
                <a:gridCol w="61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79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Q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Q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0" dirty="0">
                          <a:effectLst/>
                        </a:rPr>
                        <a:t>Invalid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 Change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B57AA12B-4AB5-803A-5934-E15694537257}"/>
              </a:ext>
            </a:extLst>
          </p:cNvPr>
          <p:cNvSpPr/>
          <p:nvPr/>
        </p:nvSpPr>
        <p:spPr>
          <a:xfrm>
            <a:off x="4038600" y="619432"/>
            <a:ext cx="5410200" cy="1166007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C00000"/>
                </a:solidFill>
                <a:effectLst/>
                <a:latin typeface="Linux Libertine"/>
              </a:rPr>
              <a:t>SR latch Summary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7139" y="1851250"/>
            <a:ext cx="9917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SR latch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(Set/Reset)can be created with two NOR/NAND gates have a cross-feedback loop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01" y="2545341"/>
            <a:ext cx="6019684" cy="277629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88943" y="456623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39F2179C-6956-C2ED-ABED-A4E36D01D298}"/>
              </a:ext>
            </a:extLst>
          </p:cNvPr>
          <p:cNvSpPr/>
          <p:nvPr/>
        </p:nvSpPr>
        <p:spPr>
          <a:xfrm>
            <a:off x="1818967" y="1562023"/>
            <a:ext cx="4650658" cy="98331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Latch with control input</a:t>
            </a:r>
            <a:endParaRPr lang="en-IN" sz="2400" dirty="0"/>
          </a:p>
        </p:txBody>
      </p:sp>
      <p:pic>
        <p:nvPicPr>
          <p:cNvPr id="12" name="Graphic 11" descr="A lightbulb">
            <a:extLst>
              <a:ext uri="{FF2B5EF4-FFF2-40B4-BE49-F238E27FC236}">
                <a16:creationId xmlns:a16="http://schemas.microsoft.com/office/drawing/2014/main" id="{A5380826-A6D1-28D2-3E7C-79EC77C7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6379" y="1447072"/>
            <a:ext cx="4621890" cy="4621890"/>
          </a:xfrm>
          <a:prstGeom prst="rect">
            <a:avLst/>
          </a:prstGeom>
        </p:spPr>
      </p:pic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73B63FCA-6034-10E5-97BC-2A49D0FD9BB6}"/>
              </a:ext>
            </a:extLst>
          </p:cNvPr>
          <p:cNvSpPr/>
          <p:nvPr/>
        </p:nvSpPr>
        <p:spPr>
          <a:xfrm>
            <a:off x="8374277" y="1761704"/>
            <a:ext cx="2866093" cy="116830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b="1" dirty="0">
                <a:solidFill>
                  <a:srgbClr val="FF0000"/>
                </a:solidFill>
                <a:latin typeface="Arial Black" panose="020B0A04020102020204" pitchFamily="34" charset="0"/>
              </a:rPr>
              <a:t>Why Gated latch or Control Input latch??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0D8E1-65AB-C5A2-0DD1-32E8142C7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DBE6A470-0048-5873-CF56-83C87003A3D8}"/>
              </a:ext>
            </a:extLst>
          </p:cNvPr>
          <p:cNvSpPr/>
          <p:nvPr/>
        </p:nvSpPr>
        <p:spPr>
          <a:xfrm>
            <a:off x="4149213" y="1347019"/>
            <a:ext cx="3962400" cy="15829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Highlights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DE320D-BCC0-C19C-8C2D-312DC8AF09D1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6130413" y="2928327"/>
            <a:ext cx="14751" cy="22778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EB6EDD-70D8-EC7D-E5A7-F67F865A3C85}"/>
              </a:ext>
            </a:extLst>
          </p:cNvPr>
          <p:cNvCxnSpPr>
            <a:cxnSpLocks/>
          </p:cNvCxnSpPr>
          <p:nvPr/>
        </p:nvCxnSpPr>
        <p:spPr>
          <a:xfrm flipH="1">
            <a:off x="6130413" y="3618271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859112-AAD6-6FF4-8D01-1001C0AF1B2D}"/>
              </a:ext>
            </a:extLst>
          </p:cNvPr>
          <p:cNvCxnSpPr>
            <a:cxnSpLocks/>
          </p:cNvCxnSpPr>
          <p:nvPr/>
        </p:nvCxnSpPr>
        <p:spPr>
          <a:xfrm flipH="1">
            <a:off x="6145164" y="4409769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71857C-7568-FCBA-2E3B-016428C1FF78}"/>
              </a:ext>
            </a:extLst>
          </p:cNvPr>
          <p:cNvCxnSpPr>
            <a:cxnSpLocks/>
          </p:cNvCxnSpPr>
          <p:nvPr/>
        </p:nvCxnSpPr>
        <p:spPr>
          <a:xfrm flipH="1">
            <a:off x="6154994" y="5196349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1181B0-74E7-4DF2-CA1E-987CCBB33BD6}"/>
              </a:ext>
            </a:extLst>
          </p:cNvPr>
          <p:cNvSpPr txBox="1"/>
          <p:nvPr/>
        </p:nvSpPr>
        <p:spPr>
          <a:xfrm>
            <a:off x="6690854" y="326848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Sequential Circuits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C0E04-1C83-14E1-6C10-98F51D921ACA}"/>
              </a:ext>
            </a:extLst>
          </p:cNvPr>
          <p:cNvSpPr txBox="1"/>
          <p:nvPr/>
        </p:nvSpPr>
        <p:spPr>
          <a:xfrm>
            <a:off x="6710514" y="4067254"/>
            <a:ext cx="251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Latch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6D7188-50F3-E243-F4AB-8C400B267C5A}"/>
              </a:ext>
            </a:extLst>
          </p:cNvPr>
          <p:cNvSpPr txBox="1"/>
          <p:nvPr/>
        </p:nvSpPr>
        <p:spPr>
          <a:xfrm>
            <a:off x="6710513" y="4806079"/>
            <a:ext cx="398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SR Latch</a:t>
            </a:r>
          </a:p>
        </p:txBody>
      </p:sp>
    </p:spTree>
    <p:extLst>
      <p:ext uri="{BB962C8B-B14F-4D97-AF65-F5344CB8AC3E}">
        <p14:creationId xmlns:p14="http://schemas.microsoft.com/office/powerpoint/2010/main" val="7463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F169-EE2D-A05A-4112-31F3602DB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11C34-B6FA-E4EE-1F7F-4410C74A0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0" y="855026"/>
            <a:ext cx="7911061" cy="6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6AC10-D682-5459-3297-31A562B6B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124197-80F0-D44A-22C6-529F8B6A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76" y="1065319"/>
            <a:ext cx="6851249" cy="4727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493497-578B-3AD1-D66A-B7D9281B6EE8}"/>
              </a:ext>
            </a:extLst>
          </p:cNvPr>
          <p:cNvSpPr txBox="1"/>
          <p:nvPr/>
        </p:nvSpPr>
        <p:spPr>
          <a:xfrm>
            <a:off x="3982065" y="4420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circuits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64148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01800" y="1770789"/>
          <a:ext cx="11627894" cy="486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3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0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Combinational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Sequential Circuits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815">
                <a:tc>
                  <a:txBody>
                    <a:bodyPr/>
                    <a:lstStyle/>
                    <a:p>
                      <a:r>
                        <a:rPr lang="en-US" dirty="0"/>
                        <a:t>The output depends only upon the present inputs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depends not only on the present inputs, but also on the previous 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37">
                <a:tc>
                  <a:txBody>
                    <a:bodyPr/>
                    <a:lstStyle/>
                    <a:p>
                      <a:r>
                        <a:rPr lang="en-US" dirty="0"/>
                        <a:t>No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Feedback</a:t>
                      </a:r>
                      <a:r>
                        <a:rPr lang="en-US" baseline="0" dirty="0"/>
                        <a:t> available from output to input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37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ability to 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Ability to store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37">
                <a:tc>
                  <a:txBody>
                    <a:bodyPr/>
                    <a:lstStyle/>
                    <a:p>
                      <a:r>
                        <a:rPr lang="en-US" dirty="0"/>
                        <a:t>Easier to design, use and handle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easier to design, use and handle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3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r>
                        <a:rPr lang="en-US" baseline="0" dirty="0"/>
                        <a:t> clock signal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Clock signals are required for triggering purposes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37">
                <a:tc>
                  <a:txBody>
                    <a:bodyPr/>
                    <a:lstStyle/>
                    <a:p>
                      <a:r>
                        <a:rPr lang="en-US" dirty="0"/>
                        <a:t>Faster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slower than combinational circuits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815">
                <a:tc>
                  <a:txBody>
                    <a:bodyPr/>
                    <a:lstStyle/>
                    <a:p>
                      <a:r>
                        <a:rPr lang="en-US" dirty="0"/>
                        <a:t>Elementary building block: Logic 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Elementary building block: Flip flops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2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Examples: Adder,</a:t>
                      </a:r>
                      <a:r>
                        <a:rPr lang="en-US" baseline="0" dirty="0"/>
                        <a:t> Subtractor, Magnitude comparator, Multiplexer, Decoder, etc.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Examples:</a:t>
                      </a:r>
                      <a:r>
                        <a:rPr lang="en-US" baseline="0" dirty="0"/>
                        <a:t> Latches, flip flops, counters, </a:t>
                      </a:r>
                      <a:r>
                        <a:rPr lang="en-US" baseline="0" dirty="0" err="1"/>
                        <a:t>registers,etc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57960960-FD8E-C6CC-3247-84515C6D8124}"/>
              </a:ext>
            </a:extLst>
          </p:cNvPr>
          <p:cNvSpPr/>
          <p:nvPr/>
        </p:nvSpPr>
        <p:spPr>
          <a:xfrm>
            <a:off x="1696064" y="707922"/>
            <a:ext cx="8799871" cy="1062867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Combinational and Sequential Circuits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554" y="1258955"/>
            <a:ext cx="1045252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of the following is NOT the combinational circuit?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magnitude comparator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multiplexer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Decoder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Flip flop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8C88C49A-6E4F-2E93-EFE5-A380C7FA98D1}"/>
              </a:ext>
            </a:extLst>
          </p:cNvPr>
          <p:cNvSpPr/>
          <p:nvPr/>
        </p:nvSpPr>
        <p:spPr>
          <a:xfrm>
            <a:off x="3441290" y="1111045"/>
            <a:ext cx="4267200" cy="1160207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QUIZ (POLL)</a:t>
            </a:r>
            <a:endParaRPr lang="en-IN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A70DD-D84E-50DB-DCB6-9AF022BF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86E59-7FE4-D5EF-537A-809F2D0A6704}"/>
              </a:ext>
            </a:extLst>
          </p:cNvPr>
          <p:cNvSpPr/>
          <p:nvPr/>
        </p:nvSpPr>
        <p:spPr>
          <a:xfrm>
            <a:off x="4503174" y="1356852"/>
            <a:ext cx="2812026" cy="698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Latches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D0BC082-1E5B-3782-8311-065334F2A6E1}"/>
              </a:ext>
            </a:extLst>
          </p:cNvPr>
          <p:cNvSpPr/>
          <p:nvPr/>
        </p:nvSpPr>
        <p:spPr>
          <a:xfrm>
            <a:off x="3254477" y="2969342"/>
            <a:ext cx="1877961" cy="152891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SR Latch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6C5D2F3-FCDD-E759-E932-D1AADA047467}"/>
              </a:ext>
            </a:extLst>
          </p:cNvPr>
          <p:cNvSpPr/>
          <p:nvPr/>
        </p:nvSpPr>
        <p:spPr>
          <a:xfrm>
            <a:off x="7059564" y="2969341"/>
            <a:ext cx="1877961" cy="152891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b="1" dirty="0"/>
          </a:p>
          <a:p>
            <a:pPr algn="ctr"/>
            <a:r>
              <a:rPr lang="en-IN" sz="2000" b="1" dirty="0"/>
              <a:t>D Latch</a:t>
            </a:r>
          </a:p>
          <a:p>
            <a:pPr algn="ctr"/>
            <a:endParaRPr lang="en-IN" sz="20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3451B1-7ED6-72F5-2A00-CF1E2461E0A1}"/>
              </a:ext>
            </a:extLst>
          </p:cNvPr>
          <p:cNvCxnSpPr>
            <a:stCxn id="2" idx="2"/>
            <a:endCxn id="3" idx="3"/>
          </p:cNvCxnSpPr>
          <p:nvPr/>
        </p:nvCxnSpPr>
        <p:spPr>
          <a:xfrm flipH="1">
            <a:off x="4193458" y="2054942"/>
            <a:ext cx="1715729" cy="10018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C9AF55-F39D-19EA-5768-F1EBF6120870}"/>
              </a:ext>
            </a:extLst>
          </p:cNvPr>
          <p:cNvCxnSpPr>
            <a:stCxn id="2" idx="2"/>
            <a:endCxn id="4" idx="3"/>
          </p:cNvCxnSpPr>
          <p:nvPr/>
        </p:nvCxnSpPr>
        <p:spPr>
          <a:xfrm>
            <a:off x="5909187" y="2054942"/>
            <a:ext cx="2089358" cy="1001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C670E65-5460-267A-DCCB-9A2401C876A8}"/>
              </a:ext>
            </a:extLst>
          </p:cNvPr>
          <p:cNvSpPr/>
          <p:nvPr/>
        </p:nvSpPr>
        <p:spPr>
          <a:xfrm>
            <a:off x="2467897" y="4935794"/>
            <a:ext cx="164198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SR LATCH with NAND Gate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B47F26-93F3-8741-1C01-21C6B1FCF865}"/>
              </a:ext>
            </a:extLst>
          </p:cNvPr>
          <p:cNvSpPr/>
          <p:nvPr/>
        </p:nvSpPr>
        <p:spPr>
          <a:xfrm>
            <a:off x="4503174" y="4935794"/>
            <a:ext cx="164198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SR LATCH with NOR Gate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D31DB0-0E28-D2F8-EF2A-3C85AE2C8BF3}"/>
              </a:ext>
            </a:extLst>
          </p:cNvPr>
          <p:cNvSpPr/>
          <p:nvPr/>
        </p:nvSpPr>
        <p:spPr>
          <a:xfrm>
            <a:off x="6808839" y="4935794"/>
            <a:ext cx="164198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 LATCH with NAND Gate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DCAF6-F3BC-EC67-7E8E-BA993625DD88}"/>
              </a:ext>
            </a:extLst>
          </p:cNvPr>
          <p:cNvSpPr/>
          <p:nvPr/>
        </p:nvSpPr>
        <p:spPr>
          <a:xfrm>
            <a:off x="8844116" y="4935794"/>
            <a:ext cx="164198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 LATCH with NOR Gate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659830-A7EE-282F-5EAF-D0B5172947CA}"/>
              </a:ext>
            </a:extLst>
          </p:cNvPr>
          <p:cNvCxnSpPr>
            <a:cxnSpLocks/>
            <a:stCxn id="3" idx="1"/>
            <a:endCxn id="14" idx="0"/>
          </p:cNvCxnSpPr>
          <p:nvPr/>
        </p:nvCxnSpPr>
        <p:spPr>
          <a:xfrm flipH="1">
            <a:off x="3288891" y="4496631"/>
            <a:ext cx="904567" cy="4391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B3622E-4767-3042-F50E-6B5D1A69A20A}"/>
              </a:ext>
            </a:extLst>
          </p:cNvPr>
          <p:cNvCxnSpPr>
            <a:cxnSpLocks/>
            <a:stCxn id="15" idx="0"/>
            <a:endCxn id="3" idx="1"/>
          </p:cNvCxnSpPr>
          <p:nvPr/>
        </p:nvCxnSpPr>
        <p:spPr>
          <a:xfrm flipH="1" flipV="1">
            <a:off x="4193458" y="4496631"/>
            <a:ext cx="1130710" cy="4391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01383D-5B10-D4B7-0A3B-28393B8F62C6}"/>
              </a:ext>
            </a:extLst>
          </p:cNvPr>
          <p:cNvCxnSpPr>
            <a:cxnSpLocks/>
          </p:cNvCxnSpPr>
          <p:nvPr/>
        </p:nvCxnSpPr>
        <p:spPr>
          <a:xfrm flipH="1">
            <a:off x="7256216" y="4491712"/>
            <a:ext cx="904567" cy="4391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4BBF00-4313-7DE3-E337-CDD5E093FEE9}"/>
              </a:ext>
            </a:extLst>
          </p:cNvPr>
          <p:cNvCxnSpPr>
            <a:cxnSpLocks/>
          </p:cNvCxnSpPr>
          <p:nvPr/>
        </p:nvCxnSpPr>
        <p:spPr>
          <a:xfrm flipH="1" flipV="1">
            <a:off x="8160783" y="4491712"/>
            <a:ext cx="1130710" cy="4391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79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71" y="1937595"/>
            <a:ext cx="2438400" cy="1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574203" y="4404912"/>
          <a:ext cx="2447724" cy="1828800"/>
        </p:xfrm>
        <a:graphic>
          <a:graphicData uri="http://schemas.openxmlformats.org/drawingml/2006/table">
            <a:tbl>
              <a:tblPr/>
              <a:tblGrid>
                <a:gridCol w="61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79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Q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Q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0" dirty="0">
                          <a:effectLst/>
                        </a:rPr>
                        <a:t>Invalid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No Change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5575996" y="4482956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63981" y="1648581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1: Block Diagram</a:t>
            </a:r>
          </a:p>
        </p:txBody>
      </p:sp>
      <p:sp>
        <p:nvSpPr>
          <p:cNvPr id="11" name="Cloud 10"/>
          <p:cNvSpPr/>
          <p:nvPr/>
        </p:nvSpPr>
        <p:spPr>
          <a:xfrm>
            <a:off x="815491" y="4482956"/>
            <a:ext cx="2758712" cy="9793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Case1:</a:t>
            </a:r>
          </a:p>
          <a:p>
            <a:pPr algn="ctr"/>
            <a:r>
              <a:rPr lang="en-US" b="1" dirty="0"/>
              <a:t>S= 0,R=0</a:t>
            </a:r>
          </a:p>
          <a:p>
            <a:pPr algn="ctr"/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977" y="1921364"/>
            <a:ext cx="2647951" cy="204787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A3EBED6-F343-ABD7-2FFA-3D75545EF446}"/>
              </a:ext>
            </a:extLst>
          </p:cNvPr>
          <p:cNvSpPr/>
          <p:nvPr/>
        </p:nvSpPr>
        <p:spPr>
          <a:xfrm>
            <a:off x="2993285" y="541735"/>
            <a:ext cx="4473677" cy="9635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3200" b="1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n-US" sz="3200" b="1" i="0" dirty="0">
                <a:solidFill>
                  <a:srgbClr val="000000"/>
                </a:solidFill>
                <a:effectLst/>
                <a:latin typeface="Linux Libertine"/>
              </a:rPr>
              <a:t>SR NAND latch</a:t>
            </a:r>
            <a:br>
              <a:rPr lang="en-US" sz="3200" b="1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IN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21234-EAF5-0166-27A2-69A669AEE8AF}"/>
              </a:ext>
            </a:extLst>
          </p:cNvPr>
          <p:cNvSpPr txBox="1"/>
          <p:nvPr/>
        </p:nvSpPr>
        <p:spPr>
          <a:xfrm>
            <a:off x="6329524" y="1591275"/>
            <a:ext cx="2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2: Circuit Diagram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43D7C-591E-9102-F067-6B600EF11DF8}"/>
              </a:ext>
            </a:extLst>
          </p:cNvPr>
          <p:cNvSpPr txBox="1"/>
          <p:nvPr/>
        </p:nvSpPr>
        <p:spPr>
          <a:xfrm>
            <a:off x="3711309" y="3951756"/>
            <a:ext cx="209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3: Truth Table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70" y="597933"/>
            <a:ext cx="2647951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296" y="729885"/>
            <a:ext cx="2647951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517" y="797532"/>
            <a:ext cx="2647951" cy="204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004" y="342018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S=0,R=0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72220" y="3105505"/>
          <a:ext cx="3857852" cy="25979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5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0394" y="2719940"/>
            <a:ext cx="123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Truth table</a:t>
            </a:r>
          </a:p>
        </p:txBody>
      </p:sp>
      <p:sp>
        <p:nvSpPr>
          <p:cNvPr id="12" name="Cloud 11"/>
          <p:cNvSpPr/>
          <p:nvPr/>
        </p:nvSpPr>
        <p:spPr>
          <a:xfrm>
            <a:off x="2025452" y="3608047"/>
            <a:ext cx="1359879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Case1:</a:t>
            </a:r>
          </a:p>
        </p:txBody>
      </p:sp>
      <p:sp>
        <p:nvSpPr>
          <p:cNvPr id="13" name="Cloud 12"/>
          <p:cNvSpPr/>
          <p:nvPr/>
        </p:nvSpPr>
        <p:spPr>
          <a:xfrm>
            <a:off x="1995253" y="4249913"/>
            <a:ext cx="1359879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Case2:</a:t>
            </a:r>
          </a:p>
        </p:txBody>
      </p:sp>
      <p:sp>
        <p:nvSpPr>
          <p:cNvPr id="14" name="Cloud 13"/>
          <p:cNvSpPr/>
          <p:nvPr/>
        </p:nvSpPr>
        <p:spPr>
          <a:xfrm>
            <a:off x="2025452" y="4768631"/>
            <a:ext cx="1359879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Case3:</a:t>
            </a:r>
          </a:p>
        </p:txBody>
      </p:sp>
      <p:sp>
        <p:nvSpPr>
          <p:cNvPr id="15" name="Cloud 14"/>
          <p:cNvSpPr/>
          <p:nvPr/>
        </p:nvSpPr>
        <p:spPr>
          <a:xfrm>
            <a:off x="2025452" y="5302182"/>
            <a:ext cx="1359879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Case4:</a:t>
            </a:r>
          </a:p>
        </p:txBody>
      </p:sp>
      <p:sp>
        <p:nvSpPr>
          <p:cNvPr id="16" name="Cloud 15"/>
          <p:cNvSpPr/>
          <p:nvPr/>
        </p:nvSpPr>
        <p:spPr>
          <a:xfrm>
            <a:off x="27571" y="1183466"/>
            <a:ext cx="1650648" cy="747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Case2: S=0, R=1</a:t>
            </a:r>
          </a:p>
        </p:txBody>
      </p:sp>
      <p:sp>
        <p:nvSpPr>
          <p:cNvPr id="17" name="Cloud 16"/>
          <p:cNvSpPr/>
          <p:nvPr/>
        </p:nvSpPr>
        <p:spPr>
          <a:xfrm>
            <a:off x="3635514" y="1441825"/>
            <a:ext cx="1650647" cy="7592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Case3:  S=1, R=0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159D22A5-50EC-4E15-26C6-49E99D1F5C41}"/>
              </a:ext>
            </a:extLst>
          </p:cNvPr>
          <p:cNvSpPr/>
          <p:nvPr/>
        </p:nvSpPr>
        <p:spPr>
          <a:xfrm>
            <a:off x="8153400" y="1425841"/>
            <a:ext cx="1650647" cy="7592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Case4:  S=1, R=1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648</Words>
  <Application>Microsoft Office PowerPoint</Application>
  <PresentationFormat>Widescreen</PresentationFormat>
  <Paragraphs>194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Cambria Math</vt:lpstr>
      <vt:lpstr>Linux Libertine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cute ang</dc:creator>
  <cp:lastModifiedBy>cute ang</cp:lastModifiedBy>
  <cp:revision>1</cp:revision>
  <dcterms:created xsi:type="dcterms:W3CDTF">2025-01-08T11:17:33Z</dcterms:created>
  <dcterms:modified xsi:type="dcterms:W3CDTF">2025-01-10T04:40:17Z</dcterms:modified>
</cp:coreProperties>
</file>